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2607"/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2628" y="-1152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9F-4682-A416-ACC6819A96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9F-4682-A416-ACC6819A96D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9F-4682-A416-ACC6819A9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9962928"/>
        <c:axId val="999953136"/>
        <c:axId val="0"/>
      </c:bar3DChart>
      <c:catAx>
        <c:axId val="999962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99953136"/>
        <c:crosses val="autoZero"/>
        <c:auto val="1"/>
        <c:lblAlgn val="ctr"/>
        <c:lblOffset val="100"/>
        <c:noMultiLvlLbl val="0"/>
      </c:catAx>
      <c:valAx>
        <c:axId val="999953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999629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o-RO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729B6B-96CE-4BC2-B4F2-4AAB1E373216}" type="doc">
      <dgm:prSet loTypeId="urn:microsoft.com/office/officeart/2005/8/layout/cycle6" loCatId="relationship" qsTypeId="urn:microsoft.com/office/officeart/2005/8/quickstyle/simple3" qsCatId="simple" csTypeId="urn:microsoft.com/office/officeart/2005/8/colors/colorful5" csCatId="colorful" phldr="1"/>
      <dgm:spPr/>
    </dgm:pt>
    <dgm:pt modelId="{13CD0D29-7C51-4960-92BC-AB4DC5FA282C}">
      <dgm:prSet phldrT="[Text]"/>
      <dgm:spPr/>
      <dgm:t>
        <a:bodyPr/>
        <a:lstStyle/>
        <a:p>
          <a:r>
            <a:rPr lang="en-US" dirty="0" smtClean="0"/>
            <a:t>One </a:t>
          </a:r>
          <a:endParaRPr lang="en-US" dirty="0"/>
        </a:p>
      </dgm:t>
    </dgm:pt>
    <dgm:pt modelId="{CD4A646E-F5AC-49D1-8359-D62C46C8CA93}" type="parTrans" cxnId="{032D24B1-BE5A-4075-8146-4B6CF0F244A8}">
      <dgm:prSet/>
      <dgm:spPr/>
      <dgm:t>
        <a:bodyPr/>
        <a:lstStyle/>
        <a:p>
          <a:endParaRPr lang="en-US"/>
        </a:p>
      </dgm:t>
    </dgm:pt>
    <dgm:pt modelId="{B7B4B5DA-1B6C-408A-8969-782A60A8CBB4}" type="sibTrans" cxnId="{032D24B1-BE5A-4075-8146-4B6CF0F244A8}">
      <dgm:prSet/>
      <dgm:spPr/>
      <dgm:t>
        <a:bodyPr/>
        <a:lstStyle/>
        <a:p>
          <a:endParaRPr lang="en-US"/>
        </a:p>
      </dgm:t>
    </dgm:pt>
    <dgm:pt modelId="{2A613395-3ADE-49D5-9FB1-326EC44DAB6F}">
      <dgm:prSet phldrT="[Text]"/>
      <dgm:spPr/>
      <dgm:t>
        <a:bodyPr/>
        <a:lstStyle/>
        <a:p>
          <a:r>
            <a:rPr lang="en-US" dirty="0" smtClean="0"/>
            <a:t>two</a:t>
          </a:r>
          <a:endParaRPr lang="en-US" dirty="0"/>
        </a:p>
      </dgm:t>
    </dgm:pt>
    <dgm:pt modelId="{3840986E-6878-4521-9C1A-C103D777F30E}" type="parTrans" cxnId="{32A1BDBC-0D8A-41A1-B4F3-FAFAD4574F85}">
      <dgm:prSet/>
      <dgm:spPr/>
      <dgm:t>
        <a:bodyPr/>
        <a:lstStyle/>
        <a:p>
          <a:endParaRPr lang="en-US"/>
        </a:p>
      </dgm:t>
    </dgm:pt>
    <dgm:pt modelId="{9FB6AAF6-0E06-4580-B881-C312EFCCA96B}" type="sibTrans" cxnId="{32A1BDBC-0D8A-41A1-B4F3-FAFAD4574F85}">
      <dgm:prSet/>
      <dgm:spPr/>
      <dgm:t>
        <a:bodyPr/>
        <a:lstStyle/>
        <a:p>
          <a:endParaRPr lang="en-US"/>
        </a:p>
      </dgm:t>
    </dgm:pt>
    <dgm:pt modelId="{7E30C685-08DD-4608-8E70-E69B310FC25C}">
      <dgm:prSet phldrT="[Text]"/>
      <dgm:spPr/>
      <dgm:t>
        <a:bodyPr/>
        <a:lstStyle/>
        <a:p>
          <a:r>
            <a:rPr lang="en-US" dirty="0" smtClean="0"/>
            <a:t>three</a:t>
          </a:r>
          <a:endParaRPr lang="en-US" dirty="0"/>
        </a:p>
      </dgm:t>
    </dgm:pt>
    <dgm:pt modelId="{0CEEB834-808B-4BE8-8CE4-B9846FB89321}" type="parTrans" cxnId="{F2A58B4D-2A61-4E2F-B2E0-AD7606F5B6F5}">
      <dgm:prSet/>
      <dgm:spPr/>
      <dgm:t>
        <a:bodyPr/>
        <a:lstStyle/>
        <a:p>
          <a:endParaRPr lang="en-US"/>
        </a:p>
      </dgm:t>
    </dgm:pt>
    <dgm:pt modelId="{28979CE3-4CFC-424A-B934-A135505937A9}" type="sibTrans" cxnId="{F2A58B4D-2A61-4E2F-B2E0-AD7606F5B6F5}">
      <dgm:prSet/>
      <dgm:spPr/>
      <dgm:t>
        <a:bodyPr/>
        <a:lstStyle/>
        <a:p>
          <a:endParaRPr lang="en-US"/>
        </a:p>
      </dgm:t>
    </dgm:pt>
    <dgm:pt modelId="{69A11531-BD4F-4314-9C82-4E9EF165FE5B}" type="pres">
      <dgm:prSet presAssocID="{80729B6B-96CE-4BC2-B4F2-4AAB1E373216}" presName="cycle" presStyleCnt="0">
        <dgm:presLayoutVars>
          <dgm:dir/>
          <dgm:resizeHandles val="exact"/>
        </dgm:presLayoutVars>
      </dgm:prSet>
      <dgm:spPr/>
    </dgm:pt>
    <dgm:pt modelId="{4B1863B6-9505-463E-A7A0-369CCCF76F63}" type="pres">
      <dgm:prSet presAssocID="{13CD0D29-7C51-4960-92BC-AB4DC5FA282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38312CB2-2262-449F-B0DC-A8EE442DE533}" type="pres">
      <dgm:prSet presAssocID="{13CD0D29-7C51-4960-92BC-AB4DC5FA282C}" presName="spNode" presStyleCnt="0"/>
      <dgm:spPr/>
    </dgm:pt>
    <dgm:pt modelId="{CB8FE76C-37C9-4662-926A-76CCC18F5630}" type="pres">
      <dgm:prSet presAssocID="{B7B4B5DA-1B6C-408A-8969-782A60A8CBB4}" presName="sibTrans" presStyleLbl="sibTrans1D1" presStyleIdx="0" presStyleCnt="3"/>
      <dgm:spPr/>
      <dgm:t>
        <a:bodyPr/>
        <a:lstStyle/>
        <a:p>
          <a:endParaRPr lang="ro-RO"/>
        </a:p>
      </dgm:t>
    </dgm:pt>
    <dgm:pt modelId="{7B9AA0B9-F3D2-4067-B6FE-380E8FE78D48}" type="pres">
      <dgm:prSet presAssocID="{2A613395-3ADE-49D5-9FB1-326EC44DAB6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A9C93B31-6F90-4413-A734-11B46A1D20CA}" type="pres">
      <dgm:prSet presAssocID="{2A613395-3ADE-49D5-9FB1-326EC44DAB6F}" presName="spNode" presStyleCnt="0"/>
      <dgm:spPr/>
    </dgm:pt>
    <dgm:pt modelId="{4B6AD7FF-C5FB-444D-A7BB-498FACD4CA3A}" type="pres">
      <dgm:prSet presAssocID="{9FB6AAF6-0E06-4580-B881-C312EFCCA96B}" presName="sibTrans" presStyleLbl="sibTrans1D1" presStyleIdx="1" presStyleCnt="3"/>
      <dgm:spPr/>
      <dgm:t>
        <a:bodyPr/>
        <a:lstStyle/>
        <a:p>
          <a:endParaRPr lang="ro-RO"/>
        </a:p>
      </dgm:t>
    </dgm:pt>
    <dgm:pt modelId="{9C0351B5-D5CC-484E-B631-0B1DF018CA6D}" type="pres">
      <dgm:prSet presAssocID="{7E30C685-08DD-4608-8E70-E69B310FC25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F9AD9854-35CD-4E90-83D1-06EFEB92737D}" type="pres">
      <dgm:prSet presAssocID="{7E30C685-08DD-4608-8E70-E69B310FC25C}" presName="spNode" presStyleCnt="0"/>
      <dgm:spPr/>
    </dgm:pt>
    <dgm:pt modelId="{DBA78FE7-B7B2-4A06-BA84-36F6E95112BF}" type="pres">
      <dgm:prSet presAssocID="{28979CE3-4CFC-424A-B934-A135505937A9}" presName="sibTrans" presStyleLbl="sibTrans1D1" presStyleIdx="2" presStyleCnt="3"/>
      <dgm:spPr/>
      <dgm:t>
        <a:bodyPr/>
        <a:lstStyle/>
        <a:p>
          <a:endParaRPr lang="ro-RO"/>
        </a:p>
      </dgm:t>
    </dgm:pt>
  </dgm:ptLst>
  <dgm:cxnLst>
    <dgm:cxn modelId="{032D24B1-BE5A-4075-8146-4B6CF0F244A8}" srcId="{80729B6B-96CE-4BC2-B4F2-4AAB1E373216}" destId="{13CD0D29-7C51-4960-92BC-AB4DC5FA282C}" srcOrd="0" destOrd="0" parTransId="{CD4A646E-F5AC-49D1-8359-D62C46C8CA93}" sibTransId="{B7B4B5DA-1B6C-408A-8969-782A60A8CBB4}"/>
    <dgm:cxn modelId="{32A1BDBC-0D8A-41A1-B4F3-FAFAD4574F85}" srcId="{80729B6B-96CE-4BC2-B4F2-4AAB1E373216}" destId="{2A613395-3ADE-49D5-9FB1-326EC44DAB6F}" srcOrd="1" destOrd="0" parTransId="{3840986E-6878-4521-9C1A-C103D777F30E}" sibTransId="{9FB6AAF6-0E06-4580-B881-C312EFCCA96B}"/>
    <dgm:cxn modelId="{F30F2F0B-B5DC-4253-BAE8-B2627B95D086}" type="presOf" srcId="{2A613395-3ADE-49D5-9FB1-326EC44DAB6F}" destId="{7B9AA0B9-F3D2-4067-B6FE-380E8FE78D48}" srcOrd="0" destOrd="0" presId="urn:microsoft.com/office/officeart/2005/8/layout/cycle6"/>
    <dgm:cxn modelId="{42192809-5E25-4841-88AE-A7B1C964FDB0}" type="presOf" srcId="{B7B4B5DA-1B6C-408A-8969-782A60A8CBB4}" destId="{CB8FE76C-37C9-4662-926A-76CCC18F5630}" srcOrd="0" destOrd="0" presId="urn:microsoft.com/office/officeart/2005/8/layout/cycle6"/>
    <dgm:cxn modelId="{7F24EF22-C725-4E6F-95C1-08D9C685A83F}" type="presOf" srcId="{13CD0D29-7C51-4960-92BC-AB4DC5FA282C}" destId="{4B1863B6-9505-463E-A7A0-369CCCF76F63}" srcOrd="0" destOrd="0" presId="urn:microsoft.com/office/officeart/2005/8/layout/cycle6"/>
    <dgm:cxn modelId="{A8FF77CA-D006-4162-BBB4-2F1C0CBFA36A}" type="presOf" srcId="{7E30C685-08DD-4608-8E70-E69B310FC25C}" destId="{9C0351B5-D5CC-484E-B631-0B1DF018CA6D}" srcOrd="0" destOrd="0" presId="urn:microsoft.com/office/officeart/2005/8/layout/cycle6"/>
    <dgm:cxn modelId="{F2A58B4D-2A61-4E2F-B2E0-AD7606F5B6F5}" srcId="{80729B6B-96CE-4BC2-B4F2-4AAB1E373216}" destId="{7E30C685-08DD-4608-8E70-E69B310FC25C}" srcOrd="2" destOrd="0" parTransId="{0CEEB834-808B-4BE8-8CE4-B9846FB89321}" sibTransId="{28979CE3-4CFC-424A-B934-A135505937A9}"/>
    <dgm:cxn modelId="{AF8BBE31-C85D-4AE2-ACE9-EF1DA760E1B4}" type="presOf" srcId="{80729B6B-96CE-4BC2-B4F2-4AAB1E373216}" destId="{69A11531-BD4F-4314-9C82-4E9EF165FE5B}" srcOrd="0" destOrd="0" presId="urn:microsoft.com/office/officeart/2005/8/layout/cycle6"/>
    <dgm:cxn modelId="{58E3C489-D2C0-45E7-B28B-39D860FEFEF5}" type="presOf" srcId="{9FB6AAF6-0E06-4580-B881-C312EFCCA96B}" destId="{4B6AD7FF-C5FB-444D-A7BB-498FACD4CA3A}" srcOrd="0" destOrd="0" presId="urn:microsoft.com/office/officeart/2005/8/layout/cycle6"/>
    <dgm:cxn modelId="{1394FCEA-3572-49E5-955B-7D9E3852BAC9}" type="presOf" srcId="{28979CE3-4CFC-424A-B934-A135505937A9}" destId="{DBA78FE7-B7B2-4A06-BA84-36F6E95112BF}" srcOrd="0" destOrd="0" presId="urn:microsoft.com/office/officeart/2005/8/layout/cycle6"/>
    <dgm:cxn modelId="{0A720D29-CD81-4D03-AD65-5DFECFC6CA70}" type="presParOf" srcId="{69A11531-BD4F-4314-9C82-4E9EF165FE5B}" destId="{4B1863B6-9505-463E-A7A0-369CCCF76F63}" srcOrd="0" destOrd="0" presId="urn:microsoft.com/office/officeart/2005/8/layout/cycle6"/>
    <dgm:cxn modelId="{7CC22CF7-2EA1-4AA4-B664-A25C7B285845}" type="presParOf" srcId="{69A11531-BD4F-4314-9C82-4E9EF165FE5B}" destId="{38312CB2-2262-449F-B0DC-A8EE442DE533}" srcOrd="1" destOrd="0" presId="urn:microsoft.com/office/officeart/2005/8/layout/cycle6"/>
    <dgm:cxn modelId="{E33E004E-EB64-4F3C-A862-F5B85CE8A4B4}" type="presParOf" srcId="{69A11531-BD4F-4314-9C82-4E9EF165FE5B}" destId="{CB8FE76C-37C9-4662-926A-76CCC18F5630}" srcOrd="2" destOrd="0" presId="urn:microsoft.com/office/officeart/2005/8/layout/cycle6"/>
    <dgm:cxn modelId="{24F364D2-872C-4B19-B80F-A6F624DC0D50}" type="presParOf" srcId="{69A11531-BD4F-4314-9C82-4E9EF165FE5B}" destId="{7B9AA0B9-F3D2-4067-B6FE-380E8FE78D48}" srcOrd="3" destOrd="0" presId="urn:microsoft.com/office/officeart/2005/8/layout/cycle6"/>
    <dgm:cxn modelId="{A90136A4-E071-4678-9768-D4205AB48980}" type="presParOf" srcId="{69A11531-BD4F-4314-9C82-4E9EF165FE5B}" destId="{A9C93B31-6F90-4413-A734-11B46A1D20CA}" srcOrd="4" destOrd="0" presId="urn:microsoft.com/office/officeart/2005/8/layout/cycle6"/>
    <dgm:cxn modelId="{BD0F34F8-9CD6-4A67-8910-1343A55A4E8D}" type="presParOf" srcId="{69A11531-BD4F-4314-9C82-4E9EF165FE5B}" destId="{4B6AD7FF-C5FB-444D-A7BB-498FACD4CA3A}" srcOrd="5" destOrd="0" presId="urn:microsoft.com/office/officeart/2005/8/layout/cycle6"/>
    <dgm:cxn modelId="{F7D02408-DC00-4D30-A73A-F01FC9521359}" type="presParOf" srcId="{69A11531-BD4F-4314-9C82-4E9EF165FE5B}" destId="{9C0351B5-D5CC-484E-B631-0B1DF018CA6D}" srcOrd="6" destOrd="0" presId="urn:microsoft.com/office/officeart/2005/8/layout/cycle6"/>
    <dgm:cxn modelId="{9E960309-7249-49D9-82BB-4D56D59DEE7A}" type="presParOf" srcId="{69A11531-BD4F-4314-9C82-4E9EF165FE5B}" destId="{F9AD9854-35CD-4E90-83D1-06EFEB92737D}" srcOrd="7" destOrd="0" presId="urn:microsoft.com/office/officeart/2005/8/layout/cycle6"/>
    <dgm:cxn modelId="{0729C190-30E5-497B-9A06-BAC11381E921}" type="presParOf" srcId="{69A11531-BD4F-4314-9C82-4E9EF165FE5B}" destId="{DBA78FE7-B7B2-4A06-BA84-36F6E95112BF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863B6-9505-463E-A7A0-369CCCF76F63}">
      <dsp:nvSpPr>
        <dsp:cNvPr id="0" name=""/>
        <dsp:cNvSpPr/>
      </dsp:nvSpPr>
      <dsp:spPr>
        <a:xfrm>
          <a:off x="2089705" y="838"/>
          <a:ext cx="2624589" cy="170598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One </a:t>
          </a:r>
          <a:endParaRPr lang="en-US" sz="6500" kern="1200" dirty="0"/>
        </a:p>
      </dsp:txBody>
      <dsp:txXfrm>
        <a:off x="2172984" y="84117"/>
        <a:ext cx="2458031" cy="1539425"/>
      </dsp:txXfrm>
    </dsp:sp>
    <dsp:sp modelId="{CB8FE76C-37C9-4662-926A-76CCC18F5630}">
      <dsp:nvSpPr>
        <dsp:cNvPr id="0" name=""/>
        <dsp:cNvSpPr/>
      </dsp:nvSpPr>
      <dsp:spPr>
        <a:xfrm>
          <a:off x="1124809" y="853829"/>
          <a:ext cx="4554381" cy="4554381"/>
        </a:xfrm>
        <a:custGeom>
          <a:avLst/>
          <a:gdLst/>
          <a:ahLst/>
          <a:cxnLst/>
          <a:rect l="0" t="0" r="0" b="0"/>
          <a:pathLst>
            <a:path>
              <a:moveTo>
                <a:pt x="3608590" y="429767"/>
              </a:moveTo>
              <a:arcTo wR="2277190" hR="2277190" stAng="18346770" swAng="3650108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AA0B9-F3D2-4067-B6FE-380E8FE78D48}">
      <dsp:nvSpPr>
        <dsp:cNvPr id="0" name=""/>
        <dsp:cNvSpPr/>
      </dsp:nvSpPr>
      <dsp:spPr>
        <a:xfrm>
          <a:off x="4061810" y="3416624"/>
          <a:ext cx="2624589" cy="1705983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two</a:t>
          </a:r>
          <a:endParaRPr lang="en-US" sz="6500" kern="1200" dirty="0"/>
        </a:p>
      </dsp:txBody>
      <dsp:txXfrm>
        <a:off x="4145089" y="3499903"/>
        <a:ext cx="2458031" cy="1539425"/>
      </dsp:txXfrm>
    </dsp:sp>
    <dsp:sp modelId="{4B6AD7FF-C5FB-444D-A7BB-498FACD4CA3A}">
      <dsp:nvSpPr>
        <dsp:cNvPr id="0" name=""/>
        <dsp:cNvSpPr/>
      </dsp:nvSpPr>
      <dsp:spPr>
        <a:xfrm>
          <a:off x="1124809" y="853829"/>
          <a:ext cx="4554381" cy="4554381"/>
        </a:xfrm>
        <a:custGeom>
          <a:avLst/>
          <a:gdLst/>
          <a:ahLst/>
          <a:cxnLst/>
          <a:rect l="0" t="0" r="0" b="0"/>
          <a:pathLst>
            <a:path>
              <a:moveTo>
                <a:pt x="3361989" y="4279391"/>
              </a:moveTo>
              <a:arcTo wR="2277190" hR="2277190" stAng="3693061" swAng="3413877"/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351B5-D5CC-484E-B631-0B1DF018CA6D}">
      <dsp:nvSpPr>
        <dsp:cNvPr id="0" name=""/>
        <dsp:cNvSpPr/>
      </dsp:nvSpPr>
      <dsp:spPr>
        <a:xfrm>
          <a:off x="117600" y="3416624"/>
          <a:ext cx="2624589" cy="1705983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three</a:t>
          </a:r>
          <a:endParaRPr lang="en-US" sz="6500" kern="1200" dirty="0"/>
        </a:p>
      </dsp:txBody>
      <dsp:txXfrm>
        <a:off x="200879" y="3499903"/>
        <a:ext cx="2458031" cy="1539425"/>
      </dsp:txXfrm>
    </dsp:sp>
    <dsp:sp modelId="{DBA78FE7-B7B2-4A06-BA84-36F6E95112BF}">
      <dsp:nvSpPr>
        <dsp:cNvPr id="0" name=""/>
        <dsp:cNvSpPr/>
      </dsp:nvSpPr>
      <dsp:spPr>
        <a:xfrm>
          <a:off x="1124809" y="853829"/>
          <a:ext cx="4554381" cy="4554381"/>
        </a:xfrm>
        <a:custGeom>
          <a:avLst/>
          <a:gdLst/>
          <a:ahLst/>
          <a:cxnLst/>
          <a:rect l="0" t="0" r="0" b="0"/>
          <a:pathLst>
            <a:path>
              <a:moveTo>
                <a:pt x="15158" y="2539502"/>
              </a:moveTo>
              <a:arcTo wR="2277190" hR="2277190" stAng="10403121" swAng="3650108"/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F7A16-9175-40DA-8AB7-53234CBAB4FD}" type="datetimeFigureOut">
              <a:rPr lang="ro-RO" smtClean="0"/>
              <a:t>23.03.2026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B3132-0875-440A-8DB4-D51E225420A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8835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B3132-0875-440A-8DB4-D51E225420AD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47118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9552-BD7A-48C7-9C3F-D0B697571C4A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64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F4B82-B85B-43C0-A4F6-3AD94AD568EF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3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3645-4C5B-403E-8D37-3D0B8AB7B670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7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6C49-7955-472A-8E0D-7FBB325980D7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0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BCB55-9D5C-46F0-8028-57354587FC60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7780-001A-47F1-AD7C-615E21979AE2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1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EFC0-80FA-4FA6-966E-9B2F9B59A151}" type="datetime1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8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7F88-55B5-4656-B25C-52F653510A57}" type="datetime1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1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3DEFF-AA74-4AD7-B69D-96998FF415A9}" type="datetime1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85A3-5BD9-4A8A-A535-FA202CCE37AB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8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B426-40BD-4BF6-B12E-2AAD4A0A6E13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4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162D7-B9B8-4CBB-ACCB-FAB25F36C259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4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88526" y="3450732"/>
            <a:ext cx="144099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TITLE OF THE PAPER </a:t>
            </a:r>
          </a:p>
          <a:p>
            <a:pPr algn="ctr"/>
            <a:r>
              <a:rPr lang="en-US" sz="4800" b="1" dirty="0" smtClean="0"/>
              <a:t>HERE</a:t>
            </a:r>
            <a:endParaRPr lang="en-US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8120" y="5565825"/>
            <a:ext cx="19410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Name of the Author/s, title</a:t>
            </a:r>
          </a:p>
          <a:p>
            <a:r>
              <a:rPr lang="en-US" sz="3200" dirty="0" smtClean="0"/>
              <a:t>University/ here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88119" y="7497832"/>
            <a:ext cx="7269941" cy="34470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/>
              <a:t>Introduction</a:t>
            </a:r>
          </a:p>
          <a:p>
            <a:pPr algn="just"/>
            <a:r>
              <a:rPr lang="en-US" sz="2400" dirty="0"/>
              <a:t>your text here……………………………………………… </a:t>
            </a:r>
            <a:r>
              <a:rPr lang="en-US" sz="2400" dirty="0" smtClean="0"/>
              <a:t>……………………………………………………………………………………………………………………………………………………………………..</a:t>
            </a:r>
          </a:p>
          <a:p>
            <a:pPr algn="just"/>
            <a:r>
              <a:rPr lang="en-US" sz="2400" dirty="0" smtClean="0"/>
              <a:t>……………………………………………………………………………………………………………………………………………………………………..</a:t>
            </a:r>
            <a:endParaRPr lang="en-US" sz="2400" dirty="0"/>
          </a:p>
          <a:p>
            <a:pPr algn="just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80432" y="24770397"/>
            <a:ext cx="17932499" cy="32932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/>
              <a:t>Conclusion</a:t>
            </a:r>
          </a:p>
          <a:p>
            <a:pPr algn="just"/>
            <a:r>
              <a:rPr lang="en-US" sz="2400" dirty="0"/>
              <a:t>your text here  </a:t>
            </a:r>
            <a:r>
              <a:rPr lang="en-US" sz="2400" dirty="0" smtClean="0"/>
              <a:t>…………………………………………………………………………………………………….</a:t>
            </a:r>
          </a:p>
          <a:p>
            <a:pPr algn="just"/>
            <a:r>
              <a:rPr lang="en-US" sz="2400" dirty="0"/>
              <a:t>…………………………………………………………………………………………………….</a:t>
            </a:r>
          </a:p>
          <a:p>
            <a:pPr algn="just"/>
            <a:r>
              <a:rPr lang="en-US" sz="2400" dirty="0"/>
              <a:t>…………………………………………………………………………………………………….</a:t>
            </a:r>
          </a:p>
          <a:p>
            <a:pPr algn="just"/>
            <a:r>
              <a:rPr lang="en-US" sz="2400" dirty="0"/>
              <a:t>…………………………………………………………………………………………………….</a:t>
            </a:r>
          </a:p>
          <a:p>
            <a:pPr algn="just"/>
            <a:r>
              <a:rPr lang="en-US" sz="2400" dirty="0"/>
              <a:t>…………………………………………………………………………………………………….</a:t>
            </a:r>
          </a:p>
          <a:p>
            <a:pPr algn="just"/>
            <a:r>
              <a:rPr lang="en-US" sz="2400" dirty="0"/>
              <a:t>…………………………………………………………………………………………………….</a:t>
            </a:r>
          </a:p>
          <a:p>
            <a:pPr algn="just"/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897888" y="7489677"/>
            <a:ext cx="11804624" cy="4031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/>
              <a:t>Results</a:t>
            </a:r>
          </a:p>
          <a:p>
            <a:pPr algn="just"/>
            <a:r>
              <a:rPr lang="en-US" sz="2400" dirty="0" smtClean="0"/>
              <a:t>your text here…………………………………………………………………………………………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your </a:t>
            </a:r>
            <a:r>
              <a:rPr lang="en-US" sz="2400" dirty="0"/>
              <a:t>text here </a:t>
            </a: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your </a:t>
            </a:r>
            <a:r>
              <a:rPr lang="en-US" sz="2400" dirty="0"/>
              <a:t>text here </a:t>
            </a: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your </a:t>
            </a:r>
            <a:r>
              <a:rPr lang="en-US" sz="2400" dirty="0"/>
              <a:t>text </a:t>
            </a:r>
            <a:r>
              <a:rPr lang="en-US" sz="2400" dirty="0" smtClean="0"/>
              <a:t>here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79235981"/>
              </p:ext>
            </p:extLst>
          </p:nvPr>
        </p:nvGraphicFramePr>
        <p:xfrm>
          <a:off x="9780199" y="12368184"/>
          <a:ext cx="8888200" cy="5854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05143" y="19947656"/>
            <a:ext cx="6912768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sz="4000" b="1" dirty="0" err="1" smtClean="0"/>
              <a:t>Methods</a:t>
            </a:r>
            <a:endParaRPr lang="en-US" sz="4000" b="1" dirty="0" smtClean="0"/>
          </a:p>
          <a:p>
            <a:pPr algn="just"/>
            <a:r>
              <a:rPr lang="en-US" sz="2400" dirty="0"/>
              <a:t>your text </a:t>
            </a:r>
            <a:r>
              <a:rPr lang="en-US" sz="2400" dirty="0" smtClean="0"/>
              <a:t>here……………………………………………… …………………………………………………………………………………………………………………………………………………… ………………………………………………………………………………………………………………………………… </a:t>
            </a:r>
            <a:r>
              <a:rPr lang="en-US" sz="2400" dirty="0"/>
              <a:t>………………….</a:t>
            </a:r>
          </a:p>
          <a:p>
            <a:pPr algn="just"/>
            <a:r>
              <a:rPr lang="en-US" sz="2400" dirty="0" smtClean="0"/>
              <a:t>…………………………………………………………………………………</a:t>
            </a:r>
          </a:p>
          <a:p>
            <a:pPr algn="just"/>
            <a:endParaRPr lang="en-US" sz="24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1539973211"/>
              </p:ext>
            </p:extLst>
          </p:nvPr>
        </p:nvGraphicFramePr>
        <p:xfrm>
          <a:off x="1692400" y="12691715"/>
          <a:ext cx="6804000" cy="57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228905" y="582153"/>
            <a:ext cx="13801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dirty="0" smtClean="0">
                <a:solidFill>
                  <a:srgbClr val="0000CC"/>
                </a:solidFill>
                <a:cs typeface="Arial" panose="020B0604020202020204" pitchFamily="34" charset="0"/>
              </a:rPr>
              <a:t>10th 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International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Conference</a:t>
            </a:r>
            <a:endParaRPr lang="ro-RO" sz="3600" b="1" dirty="0">
              <a:solidFill>
                <a:srgbClr val="0000CC"/>
              </a:solidFill>
              <a:cs typeface="Arial" panose="020B0604020202020204" pitchFamily="34" charset="0"/>
            </a:endParaRPr>
          </a:p>
          <a:p>
            <a:pPr algn="ctr"/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Achievements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and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Prospects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in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the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Field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of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Physical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Education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and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Sports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within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the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Interdisciplinary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European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Education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err="1" smtClean="0">
                <a:solidFill>
                  <a:srgbClr val="0000CC"/>
                </a:solidFill>
                <a:cs typeface="Arial" panose="020B0604020202020204" pitchFamily="34" charset="0"/>
              </a:rPr>
              <a:t>System</a:t>
            </a:r>
            <a:r>
              <a:rPr lang="ro-RO" sz="3600" b="1" dirty="0" smtClean="0">
                <a:solidFill>
                  <a:srgbClr val="0000CC"/>
                </a:solidFill>
                <a:cs typeface="Arial" panose="020B0604020202020204" pitchFamily="34" charset="0"/>
              </a:rPr>
              <a:t>, 20-22 </a:t>
            </a:r>
            <a:r>
              <a:rPr lang="ro-RO" sz="3600" b="1" dirty="0" err="1">
                <a:solidFill>
                  <a:srgbClr val="0000CC"/>
                </a:solidFill>
                <a:cs typeface="Arial" panose="020B0604020202020204" pitchFamily="34" charset="0"/>
              </a:rPr>
              <a:t>November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 </a:t>
            </a:r>
            <a:r>
              <a:rPr lang="ro-RO" sz="3600" b="1" dirty="0" smtClean="0">
                <a:solidFill>
                  <a:srgbClr val="0000CC"/>
                </a:solidFill>
                <a:cs typeface="Arial" panose="020B0604020202020204" pitchFamily="34" charset="0"/>
              </a:rPr>
              <a:t>2026, Bacău</a:t>
            </a:r>
            <a:r>
              <a:rPr lang="ro-RO" sz="3600" b="1" dirty="0">
                <a:solidFill>
                  <a:srgbClr val="0000CC"/>
                </a:solidFill>
                <a:cs typeface="Arial" panose="020B0604020202020204" pitchFamily="34" charset="0"/>
              </a:rPr>
              <a:t>, </a:t>
            </a:r>
            <a:r>
              <a:rPr lang="ro-RO" sz="3600" b="1" dirty="0" smtClean="0">
                <a:solidFill>
                  <a:srgbClr val="0000CC"/>
                </a:solidFill>
                <a:cs typeface="Arial" panose="020B0604020202020204" pitchFamily="34" charset="0"/>
              </a:rPr>
              <a:t>Romania</a:t>
            </a:r>
            <a:endParaRPr lang="ro-RO" sz="3600" b="1" dirty="0">
              <a:solidFill>
                <a:srgbClr val="0000CC"/>
              </a:solidFill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60752" y="28101427"/>
            <a:ext cx="11089231" cy="157575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1712" y="28203504"/>
            <a:ext cx="1046839" cy="13716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1381" y="28162822"/>
            <a:ext cx="1378739" cy="13716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760" y="28149851"/>
            <a:ext cx="2665876" cy="13716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1552" y="28129442"/>
            <a:ext cx="1371600" cy="13716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048" y="28155147"/>
            <a:ext cx="1585726" cy="13716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224" y="28203504"/>
            <a:ext cx="1341950" cy="134195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988" y="28149851"/>
            <a:ext cx="1371600" cy="1371600"/>
          </a:xfrm>
          <a:prstGeom prst="rect">
            <a:avLst/>
          </a:prstGeom>
        </p:spPr>
      </p:pic>
      <p:pic>
        <p:nvPicPr>
          <p:cNvPr id="6" name="Imagine 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6" y="259539"/>
            <a:ext cx="6597392" cy="3083181"/>
          </a:xfrm>
          <a:prstGeom prst="rect">
            <a:avLst/>
          </a:prstGeom>
        </p:spPr>
      </p:pic>
      <p:sp>
        <p:nvSpPr>
          <p:cNvPr id="24" name="TextBox 9"/>
          <p:cNvSpPr txBox="1"/>
          <p:nvPr/>
        </p:nvSpPr>
        <p:spPr>
          <a:xfrm>
            <a:off x="9091505" y="19891890"/>
            <a:ext cx="11804624" cy="4031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sz="4000" b="1" dirty="0" err="1" smtClean="0"/>
              <a:t>Discission</a:t>
            </a:r>
            <a:r>
              <a:rPr lang="en-US" sz="4000" b="1" dirty="0" smtClean="0"/>
              <a:t>s</a:t>
            </a:r>
            <a:endParaRPr lang="en-US" sz="4000" b="1" dirty="0" smtClean="0"/>
          </a:p>
          <a:p>
            <a:pPr algn="just"/>
            <a:r>
              <a:rPr lang="en-US" sz="2400" dirty="0" smtClean="0"/>
              <a:t>your text here…………………………………………………………………………………………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your </a:t>
            </a:r>
            <a:r>
              <a:rPr lang="en-US" sz="2400" dirty="0"/>
              <a:t>text here </a:t>
            </a: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your </a:t>
            </a:r>
            <a:r>
              <a:rPr lang="en-US" sz="2400" dirty="0"/>
              <a:t>text here </a:t>
            </a: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/>
              <a:t>your </a:t>
            </a:r>
            <a:r>
              <a:rPr lang="en-US" sz="2400" dirty="0"/>
              <a:t>text </a:t>
            </a:r>
            <a:r>
              <a:rPr lang="en-US" sz="2400" dirty="0" smtClean="0"/>
              <a:t>here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103</Words>
  <Application>Microsoft Office PowerPoint</Application>
  <PresentationFormat>Particularizare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</dc:creator>
  <cp:lastModifiedBy>Admin</cp:lastModifiedBy>
  <cp:revision>19</cp:revision>
  <dcterms:created xsi:type="dcterms:W3CDTF">2013-02-11T11:53:56Z</dcterms:created>
  <dcterms:modified xsi:type="dcterms:W3CDTF">2026-03-23T15:12:24Z</dcterms:modified>
</cp:coreProperties>
</file>