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8020625" cy="21386800"/>
  <p:notesSz cx="9144000" cy="6858000"/>
  <p:defaultTextStyle>
    <a:defPPr>
      <a:defRPr lang="en-US"/>
    </a:defPPr>
    <a:lvl1pPr marL="0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1pPr>
    <a:lvl2pPr marL="1476162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2pPr>
    <a:lvl3pPr marL="2952323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3pPr>
    <a:lvl4pPr marL="4428485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4pPr>
    <a:lvl5pPr marL="5904647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5pPr>
    <a:lvl6pPr marL="7380808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8856970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0333131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1809293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36" userDrawn="1">
          <p15:clr>
            <a:srgbClr val="A4A3A4"/>
          </p15:clr>
        </p15:guide>
        <p15:guide id="2" pos="1197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992607"/>
    <a:srgbClr val="D1D1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EB77018-3CC9-4008-8642-13006D515DD4}" v="48" dt="2026-03-31T11:41:59.2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748" autoAdjust="0"/>
    <p:restoredTop sz="94660"/>
  </p:normalViewPr>
  <p:slideViewPr>
    <p:cSldViewPr>
      <p:cViewPr>
        <p:scale>
          <a:sx n="25" d="100"/>
          <a:sy n="25" d="100"/>
        </p:scale>
        <p:origin x="3018" y="738"/>
      </p:cViewPr>
      <p:guideLst>
        <p:guide orient="horz" pos="6736"/>
        <p:guide pos="119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el Olatuc" userId="17ce99bf-f9c7-4ab9-bd13-95a360fc8556" providerId="ADAL" clId="{7C0427DC-F923-453C-A3FF-AE09FDFE24ED}"/>
    <pc:docChg chg="undo custSel modSld modMainMaster modNotesMaster">
      <pc:chgData name="Marcel Olatuc" userId="17ce99bf-f9c7-4ab9-bd13-95a360fc8556" providerId="ADAL" clId="{7C0427DC-F923-453C-A3FF-AE09FDFE24ED}" dt="2026-03-31T11:41:59.272" v="763" actId="571"/>
      <pc:docMkLst>
        <pc:docMk/>
      </pc:docMkLst>
      <pc:sldChg chg="addSp delSp modSp mod modNotes">
        <pc:chgData name="Marcel Olatuc" userId="17ce99bf-f9c7-4ab9-bd13-95a360fc8556" providerId="ADAL" clId="{7C0427DC-F923-453C-A3FF-AE09FDFE24ED}" dt="2026-03-31T11:41:59.272" v="763" actId="571"/>
        <pc:sldMkLst>
          <pc:docMk/>
          <pc:sldMk cId="1319912493" sldId="256"/>
        </pc:sldMkLst>
        <pc:spChg chg="add del mod">
          <ac:chgData name="Marcel Olatuc" userId="17ce99bf-f9c7-4ab9-bd13-95a360fc8556" providerId="ADAL" clId="{7C0427DC-F923-453C-A3FF-AE09FDFE24ED}" dt="2026-03-31T09:30:27.636" v="479" actId="478"/>
          <ac:spMkLst>
            <pc:docMk/>
            <pc:sldMk cId="1319912493" sldId="256"/>
            <ac:spMk id="2" creationId="{AAF556A9-1727-F711-F1FC-9F44EBA695E0}"/>
          </ac:spMkLst>
        </pc:spChg>
        <pc:spChg chg="del mod">
          <ac:chgData name="Marcel Olatuc" userId="17ce99bf-f9c7-4ab9-bd13-95a360fc8556" providerId="ADAL" clId="{7C0427DC-F923-453C-A3FF-AE09FDFE24ED}" dt="2026-03-31T09:32:19.717" v="518" actId="478"/>
          <ac:spMkLst>
            <pc:docMk/>
            <pc:sldMk cId="1319912493" sldId="256"/>
            <ac:spMk id="3" creationId="{00000000-0000-0000-0000-000000000000}"/>
          </ac:spMkLst>
        </pc:spChg>
        <pc:spChg chg="mod">
          <ac:chgData name="Marcel Olatuc" userId="17ce99bf-f9c7-4ab9-bd13-95a360fc8556" providerId="ADAL" clId="{7C0427DC-F923-453C-A3FF-AE09FDFE24ED}" dt="2026-03-31T11:41:51.824" v="762" actId="1076"/>
          <ac:spMkLst>
            <pc:docMk/>
            <pc:sldMk cId="1319912493" sldId="256"/>
            <ac:spMk id="4" creationId="{00000000-0000-0000-0000-000000000000}"/>
          </ac:spMkLst>
        </pc:spChg>
        <pc:spChg chg="mod">
          <ac:chgData name="Marcel Olatuc" userId="17ce99bf-f9c7-4ab9-bd13-95a360fc8556" providerId="ADAL" clId="{7C0427DC-F923-453C-A3FF-AE09FDFE24ED}" dt="2026-03-31T09:27:15.365" v="467" actId="255"/>
          <ac:spMkLst>
            <pc:docMk/>
            <pc:sldMk cId="1319912493" sldId="256"/>
            <ac:spMk id="5" creationId="{00000000-0000-0000-0000-000000000000}"/>
          </ac:spMkLst>
        </pc:spChg>
        <pc:spChg chg="add mod">
          <ac:chgData name="Marcel Olatuc" userId="17ce99bf-f9c7-4ab9-bd13-95a360fc8556" providerId="ADAL" clId="{7C0427DC-F923-453C-A3FF-AE09FDFE24ED}" dt="2026-03-31T11:41:37.552" v="759" actId="2085"/>
          <ac:spMkLst>
            <pc:docMk/>
            <pc:sldMk cId="1319912493" sldId="256"/>
            <ac:spMk id="7" creationId="{8CEE3797-583A-8EFC-FBB5-F1250C535970}"/>
          </ac:spMkLst>
        </pc:spChg>
        <pc:spChg chg="del mod">
          <ac:chgData name="Marcel Olatuc" userId="17ce99bf-f9c7-4ab9-bd13-95a360fc8556" providerId="ADAL" clId="{7C0427DC-F923-453C-A3FF-AE09FDFE24ED}" dt="2026-03-31T09:34:07.956" v="529" actId="478"/>
          <ac:spMkLst>
            <pc:docMk/>
            <pc:sldMk cId="1319912493" sldId="256"/>
            <ac:spMk id="8" creationId="{00000000-0000-0000-0000-000000000000}"/>
          </ac:spMkLst>
        </pc:spChg>
        <pc:spChg chg="del mod">
          <ac:chgData name="Marcel Olatuc" userId="17ce99bf-f9c7-4ab9-bd13-95a360fc8556" providerId="ADAL" clId="{7C0427DC-F923-453C-A3FF-AE09FDFE24ED}" dt="2026-03-31T09:25:23.175" v="446" actId="478"/>
          <ac:spMkLst>
            <pc:docMk/>
            <pc:sldMk cId="1319912493" sldId="256"/>
            <ac:spMk id="9" creationId="{00000000-0000-0000-0000-000000000000}"/>
          </ac:spMkLst>
        </pc:spChg>
        <pc:spChg chg="del mod">
          <ac:chgData name="Marcel Olatuc" userId="17ce99bf-f9c7-4ab9-bd13-95a360fc8556" providerId="ADAL" clId="{7C0427DC-F923-453C-A3FF-AE09FDFE24ED}" dt="2026-03-31T09:24:31.020" v="423" actId="478"/>
          <ac:spMkLst>
            <pc:docMk/>
            <pc:sldMk cId="1319912493" sldId="256"/>
            <ac:spMk id="10" creationId="{00000000-0000-0000-0000-000000000000}"/>
          </ac:spMkLst>
        </pc:spChg>
        <pc:spChg chg="add del mod">
          <ac:chgData name="Marcel Olatuc" userId="17ce99bf-f9c7-4ab9-bd13-95a360fc8556" providerId="ADAL" clId="{7C0427DC-F923-453C-A3FF-AE09FDFE24ED}" dt="2026-03-31T11:40:49.904" v="712" actId="478"/>
          <ac:spMkLst>
            <pc:docMk/>
            <pc:sldMk cId="1319912493" sldId="256"/>
            <ac:spMk id="11" creationId="{5677FF94-DFDE-3F51-8A32-D317899ECEFF}"/>
          </ac:spMkLst>
        </pc:spChg>
        <pc:spChg chg="add del mod">
          <ac:chgData name="Marcel Olatuc" userId="17ce99bf-f9c7-4ab9-bd13-95a360fc8556" providerId="ADAL" clId="{7C0427DC-F923-453C-A3FF-AE09FDFE24ED}" dt="2026-03-31T11:40:51.216" v="713" actId="478"/>
          <ac:spMkLst>
            <pc:docMk/>
            <pc:sldMk cId="1319912493" sldId="256"/>
            <ac:spMk id="12" creationId="{7E47DFD6-51BD-82C8-D7ED-634554103F87}"/>
          </ac:spMkLst>
        </pc:spChg>
        <pc:spChg chg="del mod">
          <ac:chgData name="Marcel Olatuc" userId="17ce99bf-f9c7-4ab9-bd13-95a360fc8556" providerId="ADAL" clId="{7C0427DC-F923-453C-A3FF-AE09FDFE24ED}" dt="2026-03-31T09:24:07.708" v="413" actId="478"/>
          <ac:spMkLst>
            <pc:docMk/>
            <pc:sldMk cId="1319912493" sldId="256"/>
            <ac:spMk id="14" creationId="{00000000-0000-0000-0000-000000000000}"/>
          </ac:spMkLst>
        </pc:spChg>
        <pc:spChg chg="mod">
          <ac:chgData name="Marcel Olatuc" userId="17ce99bf-f9c7-4ab9-bd13-95a360fc8556" providerId="ADAL" clId="{7C0427DC-F923-453C-A3FF-AE09FDFE24ED}" dt="2026-03-31T09:20:19.256" v="31" actId="14100"/>
          <ac:spMkLst>
            <pc:docMk/>
            <pc:sldMk cId="1319912493" sldId="256"/>
            <ac:spMk id="18" creationId="{00000000-0000-0000-0000-000000000000}"/>
          </ac:spMkLst>
        </pc:spChg>
        <pc:spChg chg="add mod">
          <ac:chgData name="Marcel Olatuc" userId="17ce99bf-f9c7-4ab9-bd13-95a360fc8556" providerId="ADAL" clId="{7C0427DC-F923-453C-A3FF-AE09FDFE24ED}" dt="2026-03-31T11:41:40.600" v="760" actId="2085"/>
          <ac:spMkLst>
            <pc:docMk/>
            <pc:sldMk cId="1319912493" sldId="256"/>
            <ac:spMk id="20" creationId="{F68B201F-B95A-8DEC-F558-55A566520EDB}"/>
          </ac:spMkLst>
        </pc:spChg>
        <pc:spChg chg="add del mod">
          <ac:chgData name="Marcel Olatuc" userId="17ce99bf-f9c7-4ab9-bd13-95a360fc8556" providerId="ADAL" clId="{7C0427DC-F923-453C-A3FF-AE09FDFE24ED}" dt="2026-03-31T09:33:09.556" v="522" actId="478"/>
          <ac:spMkLst>
            <pc:docMk/>
            <pc:sldMk cId="1319912493" sldId="256"/>
            <ac:spMk id="21" creationId="{A06189B1-0C91-8896-0E1B-55BE02ABD4C4}"/>
          </ac:spMkLst>
        </pc:spChg>
        <pc:spChg chg="add mod ord">
          <ac:chgData name="Marcel Olatuc" userId="17ce99bf-f9c7-4ab9-bd13-95a360fc8556" providerId="ADAL" clId="{7C0427DC-F923-453C-A3FF-AE09FDFE24ED}" dt="2026-03-31T09:33:42.947" v="526" actId="167"/>
          <ac:spMkLst>
            <pc:docMk/>
            <pc:sldMk cId="1319912493" sldId="256"/>
            <ac:spMk id="22" creationId="{68D1A6E7-52BC-0565-A8F5-03FE80F01E5D}"/>
          </ac:spMkLst>
        </pc:spChg>
        <pc:spChg chg="add mod ord">
          <ac:chgData name="Marcel Olatuc" userId="17ce99bf-f9c7-4ab9-bd13-95a360fc8556" providerId="ADAL" clId="{7C0427DC-F923-453C-A3FF-AE09FDFE24ED}" dt="2026-03-31T11:38:44.967" v="551" actId="1037"/>
          <ac:spMkLst>
            <pc:docMk/>
            <pc:sldMk cId="1319912493" sldId="256"/>
            <ac:spMk id="23" creationId="{677E1938-95BF-D8F6-6981-70BA2750ECC0}"/>
          </ac:spMkLst>
        </pc:spChg>
        <pc:spChg chg="del mod">
          <ac:chgData name="Marcel Olatuc" userId="17ce99bf-f9c7-4ab9-bd13-95a360fc8556" providerId="ADAL" clId="{7C0427DC-F923-453C-A3FF-AE09FDFE24ED}" dt="2026-03-31T09:24:52.691" v="433" actId="478"/>
          <ac:spMkLst>
            <pc:docMk/>
            <pc:sldMk cId="1319912493" sldId="256"/>
            <ac:spMk id="24" creationId="{00000000-0000-0000-0000-000000000000}"/>
          </ac:spMkLst>
        </pc:spChg>
        <pc:spChg chg="add mod">
          <ac:chgData name="Marcel Olatuc" userId="17ce99bf-f9c7-4ab9-bd13-95a360fc8556" providerId="ADAL" clId="{7C0427DC-F923-453C-A3FF-AE09FDFE24ED}" dt="2026-03-31T11:41:21.222" v="757" actId="20577"/>
          <ac:spMkLst>
            <pc:docMk/>
            <pc:sldMk cId="1319912493" sldId="256"/>
            <ac:spMk id="32" creationId="{CE06DA30-30EB-55AC-C789-D8DF708C66BC}"/>
          </ac:spMkLst>
        </pc:spChg>
        <pc:grpChg chg="add mod">
          <ac:chgData name="Marcel Olatuc" userId="17ce99bf-f9c7-4ab9-bd13-95a360fc8556" providerId="ADAL" clId="{7C0427DC-F923-453C-A3FF-AE09FDFE24ED}" dt="2026-03-31T09:28:22.200" v="477" actId="14100"/>
          <ac:grpSpMkLst>
            <pc:docMk/>
            <pc:sldMk cId="1319912493" sldId="256"/>
            <ac:grpSpMk id="15" creationId="{9BDB73EB-BEC7-6446-C50A-6C9B009BF424}"/>
          </ac:grpSpMkLst>
        </pc:grpChg>
        <pc:graphicFrameChg chg="mod">
          <ac:chgData name="Marcel Olatuc" userId="17ce99bf-f9c7-4ab9-bd13-95a360fc8556" providerId="ADAL" clId="{7C0427DC-F923-453C-A3FF-AE09FDFE24ED}" dt="2026-03-31T09:31:42.320" v="515" actId="1076"/>
          <ac:graphicFrameMkLst>
            <pc:docMk/>
            <pc:sldMk cId="1319912493" sldId="256"/>
            <ac:graphicFrameMk id="13" creationId="{00000000-0000-0000-0000-000000000000}"/>
          </ac:graphicFrameMkLst>
        </pc:graphicFrameChg>
        <pc:graphicFrameChg chg="mod">
          <ac:chgData name="Marcel Olatuc" userId="17ce99bf-f9c7-4ab9-bd13-95a360fc8556" providerId="ADAL" clId="{7C0427DC-F923-453C-A3FF-AE09FDFE24ED}" dt="2026-03-31T11:41:46.496" v="761" actId="1076"/>
          <ac:graphicFrameMkLst>
            <pc:docMk/>
            <pc:sldMk cId="1319912493" sldId="256"/>
            <ac:graphicFrameMk id="17" creationId="{00000000-0000-0000-0000-000000000000}"/>
          </ac:graphicFrameMkLst>
        </pc:graphicFrameChg>
        <pc:picChg chg="mod">
          <ac:chgData name="Marcel Olatuc" userId="17ce99bf-f9c7-4ab9-bd13-95a360fc8556" providerId="ADAL" clId="{7C0427DC-F923-453C-A3FF-AE09FDFE24ED}" dt="2026-03-31T09:19:49.279" v="23" actId="1076"/>
          <ac:picMkLst>
            <pc:docMk/>
            <pc:sldMk cId="1319912493" sldId="256"/>
            <ac:picMk id="6" creationId="{00000000-0000-0000-0000-000000000000}"/>
          </ac:picMkLst>
        </pc:picChg>
        <pc:picChg chg="mod">
          <ac:chgData name="Marcel Olatuc" userId="17ce99bf-f9c7-4ab9-bd13-95a360fc8556" providerId="ADAL" clId="{7C0427DC-F923-453C-A3FF-AE09FDFE24ED}" dt="2026-03-31T09:27:50.882" v="474" actId="164"/>
          <ac:picMkLst>
            <pc:docMk/>
            <pc:sldMk cId="1319912493" sldId="256"/>
            <ac:picMk id="25" creationId="{00000000-0000-0000-0000-000000000000}"/>
          </ac:picMkLst>
        </pc:picChg>
        <pc:picChg chg="mod">
          <ac:chgData name="Marcel Olatuc" userId="17ce99bf-f9c7-4ab9-bd13-95a360fc8556" providerId="ADAL" clId="{7C0427DC-F923-453C-A3FF-AE09FDFE24ED}" dt="2026-03-31T09:27:50.882" v="474" actId="164"/>
          <ac:picMkLst>
            <pc:docMk/>
            <pc:sldMk cId="1319912493" sldId="256"/>
            <ac:picMk id="26" creationId="{00000000-0000-0000-0000-000000000000}"/>
          </ac:picMkLst>
        </pc:picChg>
        <pc:picChg chg="mod">
          <ac:chgData name="Marcel Olatuc" userId="17ce99bf-f9c7-4ab9-bd13-95a360fc8556" providerId="ADAL" clId="{7C0427DC-F923-453C-A3FF-AE09FDFE24ED}" dt="2026-03-31T09:27:50.882" v="474" actId="164"/>
          <ac:picMkLst>
            <pc:docMk/>
            <pc:sldMk cId="1319912493" sldId="256"/>
            <ac:picMk id="27" creationId="{00000000-0000-0000-0000-000000000000}"/>
          </ac:picMkLst>
        </pc:picChg>
        <pc:picChg chg="mod">
          <ac:chgData name="Marcel Olatuc" userId="17ce99bf-f9c7-4ab9-bd13-95a360fc8556" providerId="ADAL" clId="{7C0427DC-F923-453C-A3FF-AE09FDFE24ED}" dt="2026-03-31T09:27:50.882" v="474" actId="164"/>
          <ac:picMkLst>
            <pc:docMk/>
            <pc:sldMk cId="1319912493" sldId="256"/>
            <ac:picMk id="28" creationId="{00000000-0000-0000-0000-000000000000}"/>
          </ac:picMkLst>
        </pc:picChg>
        <pc:picChg chg="mod">
          <ac:chgData name="Marcel Olatuc" userId="17ce99bf-f9c7-4ab9-bd13-95a360fc8556" providerId="ADAL" clId="{7C0427DC-F923-453C-A3FF-AE09FDFE24ED}" dt="2026-03-31T09:27:50.882" v="474" actId="164"/>
          <ac:picMkLst>
            <pc:docMk/>
            <pc:sldMk cId="1319912493" sldId="256"/>
            <ac:picMk id="29" creationId="{00000000-0000-0000-0000-000000000000}"/>
          </ac:picMkLst>
        </pc:picChg>
        <pc:picChg chg="mod">
          <ac:chgData name="Marcel Olatuc" userId="17ce99bf-f9c7-4ab9-bd13-95a360fc8556" providerId="ADAL" clId="{7C0427DC-F923-453C-A3FF-AE09FDFE24ED}" dt="2026-03-31T09:27:50.882" v="474" actId="164"/>
          <ac:picMkLst>
            <pc:docMk/>
            <pc:sldMk cId="1319912493" sldId="256"/>
            <ac:picMk id="30" creationId="{00000000-0000-0000-0000-000000000000}"/>
          </ac:picMkLst>
        </pc:picChg>
        <pc:picChg chg="mod">
          <ac:chgData name="Marcel Olatuc" userId="17ce99bf-f9c7-4ab9-bd13-95a360fc8556" providerId="ADAL" clId="{7C0427DC-F923-453C-A3FF-AE09FDFE24ED}" dt="2026-03-31T09:27:50.882" v="474" actId="164"/>
          <ac:picMkLst>
            <pc:docMk/>
            <pc:sldMk cId="1319912493" sldId="256"/>
            <ac:picMk id="31" creationId="{00000000-0000-0000-0000-000000000000}"/>
          </ac:picMkLst>
        </pc:picChg>
        <pc:cxnChg chg="add">
          <ac:chgData name="Marcel Olatuc" userId="17ce99bf-f9c7-4ab9-bd13-95a360fc8556" providerId="ADAL" clId="{7C0427DC-F923-453C-A3FF-AE09FDFE24ED}" dt="2026-03-31T09:30:53.361" v="484" actId="11529"/>
          <ac:cxnSpMkLst>
            <pc:docMk/>
            <pc:sldMk cId="1319912493" sldId="256"/>
            <ac:cxnSpMk id="19" creationId="{25E506B1-E1B1-F2FB-9CC5-07EF6C8B9CE0}"/>
          </ac:cxnSpMkLst>
        </pc:cxnChg>
        <pc:cxnChg chg="add mod">
          <ac:chgData name="Marcel Olatuc" userId="17ce99bf-f9c7-4ab9-bd13-95a360fc8556" providerId="ADAL" clId="{7C0427DC-F923-453C-A3FF-AE09FDFE24ED}" dt="2026-03-31T11:41:59.272" v="763" actId="571"/>
          <ac:cxnSpMkLst>
            <pc:docMk/>
            <pc:sldMk cId="1319912493" sldId="256"/>
            <ac:cxnSpMk id="33" creationId="{C404B52D-31CA-986B-56AE-27FC984C2601}"/>
          </ac:cxnSpMkLst>
        </pc:cxnChg>
      </pc:sldChg>
      <pc:sldMasterChg chg="modSp modSldLayout">
        <pc:chgData name="Marcel Olatuc" userId="17ce99bf-f9c7-4ab9-bd13-95a360fc8556" providerId="ADAL" clId="{7C0427DC-F923-453C-A3FF-AE09FDFE24ED}" dt="2026-03-31T09:18:20.220" v="6"/>
        <pc:sldMasterMkLst>
          <pc:docMk/>
          <pc:sldMasterMk cId="627648641" sldId="2147483648"/>
        </pc:sldMasterMkLst>
        <pc:spChg chg="mod">
          <ac:chgData name="Marcel Olatuc" userId="17ce99bf-f9c7-4ab9-bd13-95a360fc8556" providerId="ADAL" clId="{7C0427DC-F923-453C-A3FF-AE09FDFE24ED}" dt="2026-03-31T09:18:20.220" v="6"/>
          <ac:spMkLst>
            <pc:docMk/>
            <pc:sldMasterMk cId="627648641" sldId="2147483648"/>
            <ac:spMk id="2" creationId="{00000000-0000-0000-0000-000000000000}"/>
          </ac:spMkLst>
        </pc:spChg>
        <pc:spChg chg="mod">
          <ac:chgData name="Marcel Olatuc" userId="17ce99bf-f9c7-4ab9-bd13-95a360fc8556" providerId="ADAL" clId="{7C0427DC-F923-453C-A3FF-AE09FDFE24ED}" dt="2026-03-31T09:18:20.220" v="6"/>
          <ac:spMkLst>
            <pc:docMk/>
            <pc:sldMasterMk cId="627648641" sldId="2147483648"/>
            <ac:spMk id="3" creationId="{00000000-0000-0000-0000-000000000000}"/>
          </ac:spMkLst>
        </pc:spChg>
        <pc:spChg chg="mod">
          <ac:chgData name="Marcel Olatuc" userId="17ce99bf-f9c7-4ab9-bd13-95a360fc8556" providerId="ADAL" clId="{7C0427DC-F923-453C-A3FF-AE09FDFE24ED}" dt="2026-03-31T09:18:20.220" v="6"/>
          <ac:spMkLst>
            <pc:docMk/>
            <pc:sldMasterMk cId="627648641" sldId="2147483648"/>
            <ac:spMk id="4" creationId="{00000000-0000-0000-0000-000000000000}"/>
          </ac:spMkLst>
        </pc:spChg>
        <pc:spChg chg="mod">
          <ac:chgData name="Marcel Olatuc" userId="17ce99bf-f9c7-4ab9-bd13-95a360fc8556" providerId="ADAL" clId="{7C0427DC-F923-453C-A3FF-AE09FDFE24ED}" dt="2026-03-31T09:18:20.220" v="6"/>
          <ac:spMkLst>
            <pc:docMk/>
            <pc:sldMasterMk cId="627648641" sldId="2147483648"/>
            <ac:spMk id="5" creationId="{00000000-0000-0000-0000-000000000000}"/>
          </ac:spMkLst>
        </pc:spChg>
        <pc:spChg chg="mod">
          <ac:chgData name="Marcel Olatuc" userId="17ce99bf-f9c7-4ab9-bd13-95a360fc8556" providerId="ADAL" clId="{7C0427DC-F923-453C-A3FF-AE09FDFE24ED}" dt="2026-03-31T09:18:20.220" v="6"/>
          <ac:spMkLst>
            <pc:docMk/>
            <pc:sldMasterMk cId="627648641" sldId="2147483648"/>
            <ac:spMk id="6" creationId="{00000000-0000-0000-0000-000000000000}"/>
          </ac:spMkLst>
        </pc:spChg>
        <pc:sldLayoutChg chg="modSp">
          <pc:chgData name="Marcel Olatuc" userId="17ce99bf-f9c7-4ab9-bd13-95a360fc8556" providerId="ADAL" clId="{7C0427DC-F923-453C-A3FF-AE09FDFE24ED}" dt="2026-03-31T09:18:20.220" v="6"/>
          <pc:sldLayoutMkLst>
            <pc:docMk/>
            <pc:sldMasterMk cId="627648641" sldId="2147483648"/>
            <pc:sldLayoutMk cId="1624464453" sldId="2147483649"/>
          </pc:sldLayoutMkLst>
          <pc:spChg chg="mod">
            <ac:chgData name="Marcel Olatuc" userId="17ce99bf-f9c7-4ab9-bd13-95a360fc8556" providerId="ADAL" clId="{7C0427DC-F923-453C-A3FF-AE09FDFE24ED}" dt="2026-03-31T09:18:20.220" v="6"/>
            <ac:spMkLst>
              <pc:docMk/>
              <pc:sldMasterMk cId="627648641" sldId="2147483648"/>
              <pc:sldLayoutMk cId="1624464453" sldId="2147483649"/>
              <ac:spMk id="2" creationId="{00000000-0000-0000-0000-000000000000}"/>
            </ac:spMkLst>
          </pc:spChg>
          <pc:spChg chg="mod">
            <ac:chgData name="Marcel Olatuc" userId="17ce99bf-f9c7-4ab9-bd13-95a360fc8556" providerId="ADAL" clId="{7C0427DC-F923-453C-A3FF-AE09FDFE24ED}" dt="2026-03-31T09:18:20.220" v="6"/>
            <ac:spMkLst>
              <pc:docMk/>
              <pc:sldMasterMk cId="627648641" sldId="2147483648"/>
              <pc:sldLayoutMk cId="1624464453" sldId="2147483649"/>
              <ac:spMk id="3" creationId="{00000000-0000-0000-0000-000000000000}"/>
            </ac:spMkLst>
          </pc:spChg>
        </pc:sldLayoutChg>
        <pc:sldLayoutChg chg="modSp">
          <pc:chgData name="Marcel Olatuc" userId="17ce99bf-f9c7-4ab9-bd13-95a360fc8556" providerId="ADAL" clId="{7C0427DC-F923-453C-A3FF-AE09FDFE24ED}" dt="2026-03-31T09:18:20.220" v="6"/>
          <pc:sldLayoutMkLst>
            <pc:docMk/>
            <pc:sldMasterMk cId="627648641" sldId="2147483648"/>
            <pc:sldLayoutMk cId="3633979697" sldId="2147483651"/>
          </pc:sldLayoutMkLst>
          <pc:spChg chg="mod">
            <ac:chgData name="Marcel Olatuc" userId="17ce99bf-f9c7-4ab9-bd13-95a360fc8556" providerId="ADAL" clId="{7C0427DC-F923-453C-A3FF-AE09FDFE24ED}" dt="2026-03-31T09:18:20.220" v="6"/>
            <ac:spMkLst>
              <pc:docMk/>
              <pc:sldMasterMk cId="627648641" sldId="2147483648"/>
              <pc:sldLayoutMk cId="3633979697" sldId="2147483651"/>
              <ac:spMk id="2" creationId="{00000000-0000-0000-0000-000000000000}"/>
            </ac:spMkLst>
          </pc:spChg>
          <pc:spChg chg="mod">
            <ac:chgData name="Marcel Olatuc" userId="17ce99bf-f9c7-4ab9-bd13-95a360fc8556" providerId="ADAL" clId="{7C0427DC-F923-453C-A3FF-AE09FDFE24ED}" dt="2026-03-31T09:18:20.220" v="6"/>
            <ac:spMkLst>
              <pc:docMk/>
              <pc:sldMasterMk cId="627648641" sldId="2147483648"/>
              <pc:sldLayoutMk cId="3633979697" sldId="2147483651"/>
              <ac:spMk id="3" creationId="{00000000-0000-0000-0000-000000000000}"/>
            </ac:spMkLst>
          </pc:spChg>
        </pc:sldLayoutChg>
        <pc:sldLayoutChg chg="modSp">
          <pc:chgData name="Marcel Olatuc" userId="17ce99bf-f9c7-4ab9-bd13-95a360fc8556" providerId="ADAL" clId="{7C0427DC-F923-453C-A3FF-AE09FDFE24ED}" dt="2026-03-31T09:18:20.220" v="6"/>
          <pc:sldLayoutMkLst>
            <pc:docMk/>
            <pc:sldMasterMk cId="627648641" sldId="2147483648"/>
            <pc:sldLayoutMk cId="690119278" sldId="2147483652"/>
          </pc:sldLayoutMkLst>
          <pc:spChg chg="mod">
            <ac:chgData name="Marcel Olatuc" userId="17ce99bf-f9c7-4ab9-bd13-95a360fc8556" providerId="ADAL" clId="{7C0427DC-F923-453C-A3FF-AE09FDFE24ED}" dt="2026-03-31T09:18:20.220" v="6"/>
            <ac:spMkLst>
              <pc:docMk/>
              <pc:sldMasterMk cId="627648641" sldId="2147483648"/>
              <pc:sldLayoutMk cId="690119278" sldId="2147483652"/>
              <ac:spMk id="3" creationId="{00000000-0000-0000-0000-000000000000}"/>
            </ac:spMkLst>
          </pc:spChg>
          <pc:spChg chg="mod">
            <ac:chgData name="Marcel Olatuc" userId="17ce99bf-f9c7-4ab9-bd13-95a360fc8556" providerId="ADAL" clId="{7C0427DC-F923-453C-A3FF-AE09FDFE24ED}" dt="2026-03-31T09:18:20.220" v="6"/>
            <ac:spMkLst>
              <pc:docMk/>
              <pc:sldMasterMk cId="627648641" sldId="2147483648"/>
              <pc:sldLayoutMk cId="690119278" sldId="2147483652"/>
              <ac:spMk id="4" creationId="{00000000-0000-0000-0000-000000000000}"/>
            </ac:spMkLst>
          </pc:spChg>
        </pc:sldLayoutChg>
        <pc:sldLayoutChg chg="modSp">
          <pc:chgData name="Marcel Olatuc" userId="17ce99bf-f9c7-4ab9-bd13-95a360fc8556" providerId="ADAL" clId="{7C0427DC-F923-453C-A3FF-AE09FDFE24ED}" dt="2026-03-31T09:18:20.220" v="6"/>
          <pc:sldLayoutMkLst>
            <pc:docMk/>
            <pc:sldMasterMk cId="627648641" sldId="2147483648"/>
            <pc:sldLayoutMk cId="3704183512" sldId="2147483653"/>
          </pc:sldLayoutMkLst>
          <pc:spChg chg="mod">
            <ac:chgData name="Marcel Olatuc" userId="17ce99bf-f9c7-4ab9-bd13-95a360fc8556" providerId="ADAL" clId="{7C0427DC-F923-453C-A3FF-AE09FDFE24ED}" dt="2026-03-31T09:18:20.220" v="6"/>
            <ac:spMkLst>
              <pc:docMk/>
              <pc:sldMasterMk cId="627648641" sldId="2147483648"/>
              <pc:sldLayoutMk cId="3704183512" sldId="2147483653"/>
              <ac:spMk id="3" creationId="{00000000-0000-0000-0000-000000000000}"/>
            </ac:spMkLst>
          </pc:spChg>
          <pc:spChg chg="mod">
            <ac:chgData name="Marcel Olatuc" userId="17ce99bf-f9c7-4ab9-bd13-95a360fc8556" providerId="ADAL" clId="{7C0427DC-F923-453C-A3FF-AE09FDFE24ED}" dt="2026-03-31T09:18:20.220" v="6"/>
            <ac:spMkLst>
              <pc:docMk/>
              <pc:sldMasterMk cId="627648641" sldId="2147483648"/>
              <pc:sldLayoutMk cId="3704183512" sldId="2147483653"/>
              <ac:spMk id="4" creationId="{00000000-0000-0000-0000-000000000000}"/>
            </ac:spMkLst>
          </pc:spChg>
          <pc:spChg chg="mod">
            <ac:chgData name="Marcel Olatuc" userId="17ce99bf-f9c7-4ab9-bd13-95a360fc8556" providerId="ADAL" clId="{7C0427DC-F923-453C-A3FF-AE09FDFE24ED}" dt="2026-03-31T09:18:20.220" v="6"/>
            <ac:spMkLst>
              <pc:docMk/>
              <pc:sldMasterMk cId="627648641" sldId="2147483648"/>
              <pc:sldLayoutMk cId="3704183512" sldId="2147483653"/>
              <ac:spMk id="5" creationId="{00000000-0000-0000-0000-000000000000}"/>
            </ac:spMkLst>
          </pc:spChg>
          <pc:spChg chg="mod">
            <ac:chgData name="Marcel Olatuc" userId="17ce99bf-f9c7-4ab9-bd13-95a360fc8556" providerId="ADAL" clId="{7C0427DC-F923-453C-A3FF-AE09FDFE24ED}" dt="2026-03-31T09:18:20.220" v="6"/>
            <ac:spMkLst>
              <pc:docMk/>
              <pc:sldMasterMk cId="627648641" sldId="2147483648"/>
              <pc:sldLayoutMk cId="3704183512" sldId="2147483653"/>
              <ac:spMk id="6" creationId="{00000000-0000-0000-0000-000000000000}"/>
            </ac:spMkLst>
          </pc:spChg>
        </pc:sldLayoutChg>
        <pc:sldLayoutChg chg="modSp">
          <pc:chgData name="Marcel Olatuc" userId="17ce99bf-f9c7-4ab9-bd13-95a360fc8556" providerId="ADAL" clId="{7C0427DC-F923-453C-A3FF-AE09FDFE24ED}" dt="2026-03-31T09:18:20.220" v="6"/>
          <pc:sldLayoutMkLst>
            <pc:docMk/>
            <pc:sldMasterMk cId="627648641" sldId="2147483648"/>
            <pc:sldLayoutMk cId="3422781085" sldId="2147483656"/>
          </pc:sldLayoutMkLst>
          <pc:spChg chg="mod">
            <ac:chgData name="Marcel Olatuc" userId="17ce99bf-f9c7-4ab9-bd13-95a360fc8556" providerId="ADAL" clId="{7C0427DC-F923-453C-A3FF-AE09FDFE24ED}" dt="2026-03-31T09:18:20.220" v="6"/>
            <ac:spMkLst>
              <pc:docMk/>
              <pc:sldMasterMk cId="627648641" sldId="2147483648"/>
              <pc:sldLayoutMk cId="3422781085" sldId="2147483656"/>
              <ac:spMk id="2" creationId="{00000000-0000-0000-0000-000000000000}"/>
            </ac:spMkLst>
          </pc:spChg>
          <pc:spChg chg="mod">
            <ac:chgData name="Marcel Olatuc" userId="17ce99bf-f9c7-4ab9-bd13-95a360fc8556" providerId="ADAL" clId="{7C0427DC-F923-453C-A3FF-AE09FDFE24ED}" dt="2026-03-31T09:18:20.220" v="6"/>
            <ac:spMkLst>
              <pc:docMk/>
              <pc:sldMasterMk cId="627648641" sldId="2147483648"/>
              <pc:sldLayoutMk cId="3422781085" sldId="2147483656"/>
              <ac:spMk id="3" creationId="{00000000-0000-0000-0000-000000000000}"/>
            </ac:spMkLst>
          </pc:spChg>
          <pc:spChg chg="mod">
            <ac:chgData name="Marcel Olatuc" userId="17ce99bf-f9c7-4ab9-bd13-95a360fc8556" providerId="ADAL" clId="{7C0427DC-F923-453C-A3FF-AE09FDFE24ED}" dt="2026-03-31T09:18:20.220" v="6"/>
            <ac:spMkLst>
              <pc:docMk/>
              <pc:sldMasterMk cId="627648641" sldId="2147483648"/>
              <pc:sldLayoutMk cId="3422781085" sldId="2147483656"/>
              <ac:spMk id="4" creationId="{00000000-0000-0000-0000-000000000000}"/>
            </ac:spMkLst>
          </pc:spChg>
        </pc:sldLayoutChg>
        <pc:sldLayoutChg chg="modSp">
          <pc:chgData name="Marcel Olatuc" userId="17ce99bf-f9c7-4ab9-bd13-95a360fc8556" providerId="ADAL" clId="{7C0427DC-F923-453C-A3FF-AE09FDFE24ED}" dt="2026-03-31T09:18:20.220" v="6"/>
          <pc:sldLayoutMkLst>
            <pc:docMk/>
            <pc:sldMasterMk cId="627648641" sldId="2147483648"/>
            <pc:sldLayoutMk cId="992248739" sldId="2147483657"/>
          </pc:sldLayoutMkLst>
          <pc:spChg chg="mod">
            <ac:chgData name="Marcel Olatuc" userId="17ce99bf-f9c7-4ab9-bd13-95a360fc8556" providerId="ADAL" clId="{7C0427DC-F923-453C-A3FF-AE09FDFE24ED}" dt="2026-03-31T09:18:20.220" v="6"/>
            <ac:spMkLst>
              <pc:docMk/>
              <pc:sldMasterMk cId="627648641" sldId="2147483648"/>
              <pc:sldLayoutMk cId="992248739" sldId="2147483657"/>
              <ac:spMk id="2" creationId="{00000000-0000-0000-0000-000000000000}"/>
            </ac:spMkLst>
          </pc:spChg>
          <pc:spChg chg="mod">
            <ac:chgData name="Marcel Olatuc" userId="17ce99bf-f9c7-4ab9-bd13-95a360fc8556" providerId="ADAL" clId="{7C0427DC-F923-453C-A3FF-AE09FDFE24ED}" dt="2026-03-31T09:18:20.220" v="6"/>
            <ac:spMkLst>
              <pc:docMk/>
              <pc:sldMasterMk cId="627648641" sldId="2147483648"/>
              <pc:sldLayoutMk cId="992248739" sldId="2147483657"/>
              <ac:spMk id="3" creationId="{00000000-0000-0000-0000-000000000000}"/>
            </ac:spMkLst>
          </pc:spChg>
          <pc:spChg chg="mod">
            <ac:chgData name="Marcel Olatuc" userId="17ce99bf-f9c7-4ab9-bd13-95a360fc8556" providerId="ADAL" clId="{7C0427DC-F923-453C-A3FF-AE09FDFE24ED}" dt="2026-03-31T09:18:20.220" v="6"/>
            <ac:spMkLst>
              <pc:docMk/>
              <pc:sldMasterMk cId="627648641" sldId="2147483648"/>
              <pc:sldLayoutMk cId="992248739" sldId="2147483657"/>
              <ac:spMk id="4" creationId="{00000000-0000-0000-0000-000000000000}"/>
            </ac:spMkLst>
          </pc:spChg>
        </pc:sldLayoutChg>
        <pc:sldLayoutChg chg="modSp">
          <pc:chgData name="Marcel Olatuc" userId="17ce99bf-f9c7-4ab9-bd13-95a360fc8556" providerId="ADAL" clId="{7C0427DC-F923-453C-A3FF-AE09FDFE24ED}" dt="2026-03-31T09:18:20.220" v="6"/>
          <pc:sldLayoutMkLst>
            <pc:docMk/>
            <pc:sldMasterMk cId="627648641" sldId="2147483648"/>
            <pc:sldLayoutMk cId="1949875991" sldId="2147483659"/>
          </pc:sldLayoutMkLst>
          <pc:spChg chg="mod">
            <ac:chgData name="Marcel Olatuc" userId="17ce99bf-f9c7-4ab9-bd13-95a360fc8556" providerId="ADAL" clId="{7C0427DC-F923-453C-A3FF-AE09FDFE24ED}" dt="2026-03-31T09:18:20.220" v="6"/>
            <ac:spMkLst>
              <pc:docMk/>
              <pc:sldMasterMk cId="627648641" sldId="2147483648"/>
              <pc:sldLayoutMk cId="1949875991" sldId="2147483659"/>
              <ac:spMk id="2" creationId="{00000000-0000-0000-0000-000000000000}"/>
            </ac:spMkLst>
          </pc:spChg>
          <pc:spChg chg="mod">
            <ac:chgData name="Marcel Olatuc" userId="17ce99bf-f9c7-4ab9-bd13-95a360fc8556" providerId="ADAL" clId="{7C0427DC-F923-453C-A3FF-AE09FDFE24ED}" dt="2026-03-31T09:18:20.220" v="6"/>
            <ac:spMkLst>
              <pc:docMk/>
              <pc:sldMasterMk cId="627648641" sldId="2147483648"/>
              <pc:sldLayoutMk cId="1949875991" sldId="2147483659"/>
              <ac:spMk id="3" creationId="{00000000-0000-0000-0000-000000000000}"/>
            </ac:spMkLst>
          </pc:spChg>
        </pc:sldLayoutChg>
      </pc:sldMaster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5311899288427724E-2"/>
          <c:y val="2.6638765095450958E-2"/>
          <c:w val="0.80337467594153811"/>
          <c:h val="0.8853651769139854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E9F-4682-A416-ACC6819A96D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E9F-4682-A416-ACC6819A96D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E9F-4682-A416-ACC6819A96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99962928"/>
        <c:axId val="999953136"/>
        <c:axId val="0"/>
      </c:bar3DChart>
      <c:catAx>
        <c:axId val="9999629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999953136"/>
        <c:crosses val="autoZero"/>
        <c:auto val="1"/>
        <c:lblAlgn val="ctr"/>
        <c:lblOffset val="100"/>
        <c:noMultiLvlLbl val="0"/>
      </c:catAx>
      <c:valAx>
        <c:axId val="9999531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99962928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o-RO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729B6B-96CE-4BC2-B4F2-4AAB1E373216}" type="doc">
      <dgm:prSet loTypeId="urn:microsoft.com/office/officeart/2005/8/layout/cycle6" loCatId="relationship" qsTypeId="urn:microsoft.com/office/officeart/2005/8/quickstyle/simple3" qsCatId="simple" csTypeId="urn:microsoft.com/office/officeart/2005/8/colors/colorful5" csCatId="colorful" phldr="1"/>
      <dgm:spPr/>
    </dgm:pt>
    <dgm:pt modelId="{13CD0D29-7C51-4960-92BC-AB4DC5FA282C}">
      <dgm:prSet phldrT="[Text]"/>
      <dgm:spPr/>
      <dgm:t>
        <a:bodyPr/>
        <a:lstStyle/>
        <a:p>
          <a:r>
            <a:rPr lang="en-US" dirty="0"/>
            <a:t>One </a:t>
          </a:r>
        </a:p>
      </dgm:t>
    </dgm:pt>
    <dgm:pt modelId="{CD4A646E-F5AC-49D1-8359-D62C46C8CA93}" type="parTrans" cxnId="{032D24B1-BE5A-4075-8146-4B6CF0F244A8}">
      <dgm:prSet/>
      <dgm:spPr/>
      <dgm:t>
        <a:bodyPr/>
        <a:lstStyle/>
        <a:p>
          <a:endParaRPr lang="en-US"/>
        </a:p>
      </dgm:t>
    </dgm:pt>
    <dgm:pt modelId="{B7B4B5DA-1B6C-408A-8969-782A60A8CBB4}" type="sibTrans" cxnId="{032D24B1-BE5A-4075-8146-4B6CF0F244A8}">
      <dgm:prSet/>
      <dgm:spPr/>
      <dgm:t>
        <a:bodyPr/>
        <a:lstStyle/>
        <a:p>
          <a:endParaRPr lang="en-US"/>
        </a:p>
      </dgm:t>
    </dgm:pt>
    <dgm:pt modelId="{2A613395-3ADE-49D5-9FB1-326EC44DAB6F}">
      <dgm:prSet phldrT="[Text]"/>
      <dgm:spPr/>
      <dgm:t>
        <a:bodyPr/>
        <a:lstStyle/>
        <a:p>
          <a:r>
            <a:rPr lang="en-US" dirty="0"/>
            <a:t>two</a:t>
          </a:r>
        </a:p>
      </dgm:t>
    </dgm:pt>
    <dgm:pt modelId="{3840986E-6878-4521-9C1A-C103D777F30E}" type="parTrans" cxnId="{32A1BDBC-0D8A-41A1-B4F3-FAFAD4574F85}">
      <dgm:prSet/>
      <dgm:spPr/>
      <dgm:t>
        <a:bodyPr/>
        <a:lstStyle/>
        <a:p>
          <a:endParaRPr lang="en-US"/>
        </a:p>
      </dgm:t>
    </dgm:pt>
    <dgm:pt modelId="{9FB6AAF6-0E06-4580-B881-C312EFCCA96B}" type="sibTrans" cxnId="{32A1BDBC-0D8A-41A1-B4F3-FAFAD4574F85}">
      <dgm:prSet/>
      <dgm:spPr/>
      <dgm:t>
        <a:bodyPr/>
        <a:lstStyle/>
        <a:p>
          <a:endParaRPr lang="en-US"/>
        </a:p>
      </dgm:t>
    </dgm:pt>
    <dgm:pt modelId="{7E30C685-08DD-4608-8E70-E69B310FC25C}">
      <dgm:prSet phldrT="[Text]"/>
      <dgm:spPr/>
      <dgm:t>
        <a:bodyPr/>
        <a:lstStyle/>
        <a:p>
          <a:r>
            <a:rPr lang="en-US" dirty="0"/>
            <a:t>three</a:t>
          </a:r>
        </a:p>
      </dgm:t>
    </dgm:pt>
    <dgm:pt modelId="{0CEEB834-808B-4BE8-8CE4-B9846FB89321}" type="parTrans" cxnId="{F2A58B4D-2A61-4E2F-B2E0-AD7606F5B6F5}">
      <dgm:prSet/>
      <dgm:spPr/>
      <dgm:t>
        <a:bodyPr/>
        <a:lstStyle/>
        <a:p>
          <a:endParaRPr lang="en-US"/>
        </a:p>
      </dgm:t>
    </dgm:pt>
    <dgm:pt modelId="{28979CE3-4CFC-424A-B934-A135505937A9}" type="sibTrans" cxnId="{F2A58B4D-2A61-4E2F-B2E0-AD7606F5B6F5}">
      <dgm:prSet/>
      <dgm:spPr/>
      <dgm:t>
        <a:bodyPr/>
        <a:lstStyle/>
        <a:p>
          <a:endParaRPr lang="en-US"/>
        </a:p>
      </dgm:t>
    </dgm:pt>
    <dgm:pt modelId="{69A11531-BD4F-4314-9C82-4E9EF165FE5B}" type="pres">
      <dgm:prSet presAssocID="{80729B6B-96CE-4BC2-B4F2-4AAB1E373216}" presName="cycle" presStyleCnt="0">
        <dgm:presLayoutVars>
          <dgm:dir/>
          <dgm:resizeHandles val="exact"/>
        </dgm:presLayoutVars>
      </dgm:prSet>
      <dgm:spPr/>
    </dgm:pt>
    <dgm:pt modelId="{4B1863B6-9505-463E-A7A0-369CCCF76F63}" type="pres">
      <dgm:prSet presAssocID="{13CD0D29-7C51-4960-92BC-AB4DC5FA282C}" presName="node" presStyleLbl="node1" presStyleIdx="0" presStyleCnt="3">
        <dgm:presLayoutVars>
          <dgm:bulletEnabled val="1"/>
        </dgm:presLayoutVars>
      </dgm:prSet>
      <dgm:spPr/>
    </dgm:pt>
    <dgm:pt modelId="{38312CB2-2262-449F-B0DC-A8EE442DE533}" type="pres">
      <dgm:prSet presAssocID="{13CD0D29-7C51-4960-92BC-AB4DC5FA282C}" presName="spNode" presStyleCnt="0"/>
      <dgm:spPr/>
    </dgm:pt>
    <dgm:pt modelId="{CB8FE76C-37C9-4662-926A-76CCC18F5630}" type="pres">
      <dgm:prSet presAssocID="{B7B4B5DA-1B6C-408A-8969-782A60A8CBB4}" presName="sibTrans" presStyleLbl="sibTrans1D1" presStyleIdx="0" presStyleCnt="3"/>
      <dgm:spPr/>
    </dgm:pt>
    <dgm:pt modelId="{7B9AA0B9-F3D2-4067-B6FE-380E8FE78D48}" type="pres">
      <dgm:prSet presAssocID="{2A613395-3ADE-49D5-9FB1-326EC44DAB6F}" presName="node" presStyleLbl="node1" presStyleIdx="1" presStyleCnt="3">
        <dgm:presLayoutVars>
          <dgm:bulletEnabled val="1"/>
        </dgm:presLayoutVars>
      </dgm:prSet>
      <dgm:spPr/>
    </dgm:pt>
    <dgm:pt modelId="{A9C93B31-6F90-4413-A734-11B46A1D20CA}" type="pres">
      <dgm:prSet presAssocID="{2A613395-3ADE-49D5-9FB1-326EC44DAB6F}" presName="spNode" presStyleCnt="0"/>
      <dgm:spPr/>
    </dgm:pt>
    <dgm:pt modelId="{4B6AD7FF-C5FB-444D-A7BB-498FACD4CA3A}" type="pres">
      <dgm:prSet presAssocID="{9FB6AAF6-0E06-4580-B881-C312EFCCA96B}" presName="sibTrans" presStyleLbl="sibTrans1D1" presStyleIdx="1" presStyleCnt="3"/>
      <dgm:spPr/>
    </dgm:pt>
    <dgm:pt modelId="{9C0351B5-D5CC-484E-B631-0B1DF018CA6D}" type="pres">
      <dgm:prSet presAssocID="{7E30C685-08DD-4608-8E70-E69B310FC25C}" presName="node" presStyleLbl="node1" presStyleIdx="2" presStyleCnt="3">
        <dgm:presLayoutVars>
          <dgm:bulletEnabled val="1"/>
        </dgm:presLayoutVars>
      </dgm:prSet>
      <dgm:spPr/>
    </dgm:pt>
    <dgm:pt modelId="{F9AD9854-35CD-4E90-83D1-06EFEB92737D}" type="pres">
      <dgm:prSet presAssocID="{7E30C685-08DD-4608-8E70-E69B310FC25C}" presName="spNode" presStyleCnt="0"/>
      <dgm:spPr/>
    </dgm:pt>
    <dgm:pt modelId="{DBA78FE7-B7B2-4A06-BA84-36F6E95112BF}" type="pres">
      <dgm:prSet presAssocID="{28979CE3-4CFC-424A-B934-A135505937A9}" presName="sibTrans" presStyleLbl="sibTrans1D1" presStyleIdx="2" presStyleCnt="3"/>
      <dgm:spPr/>
    </dgm:pt>
  </dgm:ptLst>
  <dgm:cxnLst>
    <dgm:cxn modelId="{42192809-5E25-4841-88AE-A7B1C964FDB0}" type="presOf" srcId="{B7B4B5DA-1B6C-408A-8969-782A60A8CBB4}" destId="{CB8FE76C-37C9-4662-926A-76CCC18F5630}" srcOrd="0" destOrd="0" presId="urn:microsoft.com/office/officeart/2005/8/layout/cycle6"/>
    <dgm:cxn modelId="{F30F2F0B-B5DC-4253-BAE8-B2627B95D086}" type="presOf" srcId="{2A613395-3ADE-49D5-9FB1-326EC44DAB6F}" destId="{7B9AA0B9-F3D2-4067-B6FE-380E8FE78D48}" srcOrd="0" destOrd="0" presId="urn:microsoft.com/office/officeart/2005/8/layout/cycle6"/>
    <dgm:cxn modelId="{7F24EF22-C725-4E6F-95C1-08D9C685A83F}" type="presOf" srcId="{13CD0D29-7C51-4960-92BC-AB4DC5FA282C}" destId="{4B1863B6-9505-463E-A7A0-369CCCF76F63}" srcOrd="0" destOrd="0" presId="urn:microsoft.com/office/officeart/2005/8/layout/cycle6"/>
    <dgm:cxn modelId="{AF8BBE31-C85D-4AE2-ACE9-EF1DA760E1B4}" type="presOf" srcId="{80729B6B-96CE-4BC2-B4F2-4AAB1E373216}" destId="{69A11531-BD4F-4314-9C82-4E9EF165FE5B}" srcOrd="0" destOrd="0" presId="urn:microsoft.com/office/officeart/2005/8/layout/cycle6"/>
    <dgm:cxn modelId="{F2A58B4D-2A61-4E2F-B2E0-AD7606F5B6F5}" srcId="{80729B6B-96CE-4BC2-B4F2-4AAB1E373216}" destId="{7E30C685-08DD-4608-8E70-E69B310FC25C}" srcOrd="2" destOrd="0" parTransId="{0CEEB834-808B-4BE8-8CE4-B9846FB89321}" sibTransId="{28979CE3-4CFC-424A-B934-A135505937A9}"/>
    <dgm:cxn modelId="{58E3C489-D2C0-45E7-B28B-39D860FEFEF5}" type="presOf" srcId="{9FB6AAF6-0E06-4580-B881-C312EFCCA96B}" destId="{4B6AD7FF-C5FB-444D-A7BB-498FACD4CA3A}" srcOrd="0" destOrd="0" presId="urn:microsoft.com/office/officeart/2005/8/layout/cycle6"/>
    <dgm:cxn modelId="{032D24B1-BE5A-4075-8146-4B6CF0F244A8}" srcId="{80729B6B-96CE-4BC2-B4F2-4AAB1E373216}" destId="{13CD0D29-7C51-4960-92BC-AB4DC5FA282C}" srcOrd="0" destOrd="0" parTransId="{CD4A646E-F5AC-49D1-8359-D62C46C8CA93}" sibTransId="{B7B4B5DA-1B6C-408A-8969-782A60A8CBB4}"/>
    <dgm:cxn modelId="{32A1BDBC-0D8A-41A1-B4F3-FAFAD4574F85}" srcId="{80729B6B-96CE-4BC2-B4F2-4AAB1E373216}" destId="{2A613395-3ADE-49D5-9FB1-326EC44DAB6F}" srcOrd="1" destOrd="0" parTransId="{3840986E-6878-4521-9C1A-C103D777F30E}" sibTransId="{9FB6AAF6-0E06-4580-B881-C312EFCCA96B}"/>
    <dgm:cxn modelId="{A8FF77CA-D006-4162-BBB4-2F1C0CBFA36A}" type="presOf" srcId="{7E30C685-08DD-4608-8E70-E69B310FC25C}" destId="{9C0351B5-D5CC-484E-B631-0B1DF018CA6D}" srcOrd="0" destOrd="0" presId="urn:microsoft.com/office/officeart/2005/8/layout/cycle6"/>
    <dgm:cxn modelId="{1394FCEA-3572-49E5-955B-7D9E3852BAC9}" type="presOf" srcId="{28979CE3-4CFC-424A-B934-A135505937A9}" destId="{DBA78FE7-B7B2-4A06-BA84-36F6E95112BF}" srcOrd="0" destOrd="0" presId="urn:microsoft.com/office/officeart/2005/8/layout/cycle6"/>
    <dgm:cxn modelId="{0A720D29-CD81-4D03-AD65-5DFECFC6CA70}" type="presParOf" srcId="{69A11531-BD4F-4314-9C82-4E9EF165FE5B}" destId="{4B1863B6-9505-463E-A7A0-369CCCF76F63}" srcOrd="0" destOrd="0" presId="urn:microsoft.com/office/officeart/2005/8/layout/cycle6"/>
    <dgm:cxn modelId="{7CC22CF7-2EA1-4AA4-B664-A25C7B285845}" type="presParOf" srcId="{69A11531-BD4F-4314-9C82-4E9EF165FE5B}" destId="{38312CB2-2262-449F-B0DC-A8EE442DE533}" srcOrd="1" destOrd="0" presId="urn:microsoft.com/office/officeart/2005/8/layout/cycle6"/>
    <dgm:cxn modelId="{E33E004E-EB64-4F3C-A862-F5B85CE8A4B4}" type="presParOf" srcId="{69A11531-BD4F-4314-9C82-4E9EF165FE5B}" destId="{CB8FE76C-37C9-4662-926A-76CCC18F5630}" srcOrd="2" destOrd="0" presId="urn:microsoft.com/office/officeart/2005/8/layout/cycle6"/>
    <dgm:cxn modelId="{24F364D2-872C-4B19-B80F-A6F624DC0D50}" type="presParOf" srcId="{69A11531-BD4F-4314-9C82-4E9EF165FE5B}" destId="{7B9AA0B9-F3D2-4067-B6FE-380E8FE78D48}" srcOrd="3" destOrd="0" presId="urn:microsoft.com/office/officeart/2005/8/layout/cycle6"/>
    <dgm:cxn modelId="{A90136A4-E071-4678-9768-D4205AB48980}" type="presParOf" srcId="{69A11531-BD4F-4314-9C82-4E9EF165FE5B}" destId="{A9C93B31-6F90-4413-A734-11B46A1D20CA}" srcOrd="4" destOrd="0" presId="urn:microsoft.com/office/officeart/2005/8/layout/cycle6"/>
    <dgm:cxn modelId="{BD0F34F8-9CD6-4A67-8910-1343A55A4E8D}" type="presParOf" srcId="{69A11531-BD4F-4314-9C82-4E9EF165FE5B}" destId="{4B6AD7FF-C5FB-444D-A7BB-498FACD4CA3A}" srcOrd="5" destOrd="0" presId="urn:microsoft.com/office/officeart/2005/8/layout/cycle6"/>
    <dgm:cxn modelId="{F7D02408-DC00-4D30-A73A-F01FC9521359}" type="presParOf" srcId="{69A11531-BD4F-4314-9C82-4E9EF165FE5B}" destId="{9C0351B5-D5CC-484E-B631-0B1DF018CA6D}" srcOrd="6" destOrd="0" presId="urn:microsoft.com/office/officeart/2005/8/layout/cycle6"/>
    <dgm:cxn modelId="{9E960309-7249-49D9-82BB-4D56D59DEE7A}" type="presParOf" srcId="{69A11531-BD4F-4314-9C82-4E9EF165FE5B}" destId="{F9AD9854-35CD-4E90-83D1-06EFEB92737D}" srcOrd="7" destOrd="0" presId="urn:microsoft.com/office/officeart/2005/8/layout/cycle6"/>
    <dgm:cxn modelId="{0729C190-30E5-497B-9A06-BAC11381E921}" type="presParOf" srcId="{69A11531-BD4F-4314-9C82-4E9EF165FE5B}" destId="{DBA78FE7-B7B2-4A06-BA84-36F6E95112BF}" srcOrd="8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1863B6-9505-463E-A7A0-369CCCF76F63}">
      <dsp:nvSpPr>
        <dsp:cNvPr id="0" name=""/>
        <dsp:cNvSpPr/>
      </dsp:nvSpPr>
      <dsp:spPr>
        <a:xfrm>
          <a:off x="1570613" y="630"/>
          <a:ext cx="1972630" cy="128221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marL="0" lvl="0" indent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200" kern="1200" dirty="0"/>
            <a:t>One </a:t>
          </a:r>
        </a:p>
      </dsp:txBody>
      <dsp:txXfrm>
        <a:off x="1633205" y="63222"/>
        <a:ext cx="1847446" cy="1157026"/>
      </dsp:txXfrm>
    </dsp:sp>
    <dsp:sp modelId="{CB8FE76C-37C9-4662-926A-76CCC18F5630}">
      <dsp:nvSpPr>
        <dsp:cNvPr id="0" name=""/>
        <dsp:cNvSpPr/>
      </dsp:nvSpPr>
      <dsp:spPr>
        <a:xfrm>
          <a:off x="845400" y="641735"/>
          <a:ext cx="3423057" cy="3423057"/>
        </a:xfrm>
        <a:custGeom>
          <a:avLst/>
          <a:gdLst/>
          <a:ahLst/>
          <a:cxnLst/>
          <a:rect l="0" t="0" r="0" b="0"/>
          <a:pathLst>
            <a:path>
              <a:moveTo>
                <a:pt x="2712203" y="323010"/>
              </a:moveTo>
              <a:arcTo wR="1711528" hR="1711528" stAng="18346768" swAng="3650112"/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9AA0B9-F3D2-4067-B6FE-380E8FE78D48}">
      <dsp:nvSpPr>
        <dsp:cNvPr id="0" name=""/>
        <dsp:cNvSpPr/>
      </dsp:nvSpPr>
      <dsp:spPr>
        <a:xfrm>
          <a:off x="3052841" y="2567923"/>
          <a:ext cx="1972630" cy="1282210"/>
        </a:xfrm>
        <a:prstGeom prst="roundRect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tint val="50000"/>
                <a:satMod val="300000"/>
              </a:schemeClr>
            </a:gs>
            <a:gs pos="35000">
              <a:schemeClr val="accent5">
                <a:hueOff val="-4966938"/>
                <a:satOff val="19906"/>
                <a:lumOff val="4314"/>
                <a:alphaOff val="0"/>
                <a:tint val="37000"/>
                <a:satMod val="30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marL="0" lvl="0" indent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200" kern="1200" dirty="0"/>
            <a:t>two</a:t>
          </a:r>
        </a:p>
      </dsp:txBody>
      <dsp:txXfrm>
        <a:off x="3115433" y="2630515"/>
        <a:ext cx="1847446" cy="1157026"/>
      </dsp:txXfrm>
    </dsp:sp>
    <dsp:sp modelId="{4B6AD7FF-C5FB-444D-A7BB-498FACD4CA3A}">
      <dsp:nvSpPr>
        <dsp:cNvPr id="0" name=""/>
        <dsp:cNvSpPr/>
      </dsp:nvSpPr>
      <dsp:spPr>
        <a:xfrm>
          <a:off x="845400" y="641735"/>
          <a:ext cx="3423057" cy="3423057"/>
        </a:xfrm>
        <a:custGeom>
          <a:avLst/>
          <a:gdLst/>
          <a:ahLst/>
          <a:cxnLst/>
          <a:rect l="0" t="0" r="0" b="0"/>
          <a:pathLst>
            <a:path>
              <a:moveTo>
                <a:pt x="2526861" y="3216375"/>
              </a:moveTo>
              <a:arcTo wR="1711528" hR="1711528" stAng="3693059" swAng="3413883"/>
            </a:path>
          </a:pathLst>
        </a:custGeom>
        <a:noFill/>
        <a:ln w="9525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0351B5-D5CC-484E-B631-0B1DF018CA6D}">
      <dsp:nvSpPr>
        <dsp:cNvPr id="0" name=""/>
        <dsp:cNvSpPr/>
      </dsp:nvSpPr>
      <dsp:spPr>
        <a:xfrm>
          <a:off x="88386" y="2567923"/>
          <a:ext cx="1972630" cy="1282210"/>
        </a:xfrm>
        <a:prstGeom prst="round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marL="0" lvl="0" indent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200" kern="1200" dirty="0"/>
            <a:t>three</a:t>
          </a:r>
        </a:p>
      </dsp:txBody>
      <dsp:txXfrm>
        <a:off x="150978" y="2630515"/>
        <a:ext cx="1847446" cy="1157026"/>
      </dsp:txXfrm>
    </dsp:sp>
    <dsp:sp modelId="{DBA78FE7-B7B2-4A06-BA84-36F6E95112BF}">
      <dsp:nvSpPr>
        <dsp:cNvPr id="0" name=""/>
        <dsp:cNvSpPr/>
      </dsp:nvSpPr>
      <dsp:spPr>
        <a:xfrm>
          <a:off x="845400" y="641735"/>
          <a:ext cx="3423057" cy="3423057"/>
        </a:xfrm>
        <a:custGeom>
          <a:avLst/>
          <a:gdLst/>
          <a:ahLst/>
          <a:cxnLst/>
          <a:rect l="0" t="0" r="0" b="0"/>
          <a:pathLst>
            <a:path>
              <a:moveTo>
                <a:pt x="11393" y="1908682"/>
              </a:moveTo>
              <a:arcTo wR="1711528" hR="1711528" stAng="10403120" swAng="3650112"/>
            </a:path>
          </a:pathLst>
        </a:custGeom>
        <a:noFill/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8F7A16-9175-40DA-8AB7-53234CBAB4FD}" type="datetimeFigureOut">
              <a:rPr lang="ro-RO" smtClean="0"/>
              <a:t>31.03.2026</a:t>
            </a:fld>
            <a:endParaRPr lang="ro-R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87588" y="514350"/>
            <a:ext cx="4568825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o-R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2B3132-0875-440A-8DB4-D51E225420AD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288358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87588" y="514350"/>
            <a:ext cx="4568825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2B3132-0875-440A-8DB4-D51E225420AD}" type="slidenum">
              <a:rPr lang="ro-RO" smtClean="0"/>
              <a:t>1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5471182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51547" y="6643776"/>
            <a:ext cx="32317532" cy="45843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03094" y="12119186"/>
            <a:ext cx="26614438" cy="546551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6242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2484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8726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4969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31211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7454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3696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9938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19552-BD7A-48C7-9C3F-D0B697571C4A}" type="datetime1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464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F4B82-B85B-43C0-A4F6-3AD94AD568EF}" type="datetime1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736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564953" y="856471"/>
            <a:ext cx="8554640" cy="1824808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1033" y="856471"/>
            <a:ext cx="25030244" cy="182480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03645-4C5B-403E-8D37-3D0B8AB7B670}" type="datetime1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875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96C49-7955-472A-8E0D-7FBB325980D7}" type="datetime1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302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3367" y="13743005"/>
            <a:ext cx="32317532" cy="4247656"/>
          </a:xfrm>
        </p:spPr>
        <p:txBody>
          <a:bodyPr anchor="t"/>
          <a:lstStyle>
            <a:lvl1pPr algn="l">
              <a:defRPr sz="22912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03367" y="9064645"/>
            <a:ext cx="32317532" cy="4678361"/>
          </a:xfrm>
        </p:spPr>
        <p:txBody>
          <a:bodyPr anchor="b"/>
          <a:lstStyle>
            <a:lvl1pPr marL="0" indent="0">
              <a:buNone/>
              <a:defRPr sz="11539">
                <a:solidFill>
                  <a:schemeClr val="tx1">
                    <a:tint val="75000"/>
                  </a:schemeClr>
                </a:solidFill>
              </a:defRPr>
            </a:lvl1pPr>
            <a:lvl2pPr marL="2624230" indent="0">
              <a:buNone/>
              <a:defRPr sz="10321">
                <a:solidFill>
                  <a:schemeClr val="tx1">
                    <a:tint val="75000"/>
                  </a:schemeClr>
                </a:solidFill>
              </a:defRPr>
            </a:lvl2pPr>
            <a:lvl3pPr marL="5248468" indent="0">
              <a:buNone/>
              <a:defRPr sz="9230">
                <a:solidFill>
                  <a:schemeClr val="tx1">
                    <a:tint val="75000"/>
                  </a:schemeClr>
                </a:solidFill>
              </a:defRPr>
            </a:lvl3pPr>
            <a:lvl4pPr marL="7872699" indent="0">
              <a:buNone/>
              <a:defRPr sz="8013">
                <a:solidFill>
                  <a:schemeClr val="tx1">
                    <a:tint val="75000"/>
                  </a:schemeClr>
                </a:solidFill>
              </a:defRPr>
            </a:lvl4pPr>
            <a:lvl5pPr marL="10496969" indent="0">
              <a:buNone/>
              <a:defRPr sz="8013">
                <a:solidFill>
                  <a:schemeClr val="tx1">
                    <a:tint val="75000"/>
                  </a:schemeClr>
                </a:solidFill>
              </a:defRPr>
            </a:lvl5pPr>
            <a:lvl6pPr marL="13121198" indent="0">
              <a:buNone/>
              <a:defRPr sz="8013">
                <a:solidFill>
                  <a:schemeClr val="tx1">
                    <a:tint val="75000"/>
                  </a:schemeClr>
                </a:solidFill>
              </a:defRPr>
            </a:lvl6pPr>
            <a:lvl7pPr marL="15745435" indent="0">
              <a:buNone/>
              <a:defRPr sz="8013">
                <a:solidFill>
                  <a:schemeClr val="tx1">
                    <a:tint val="75000"/>
                  </a:schemeClr>
                </a:solidFill>
              </a:defRPr>
            </a:lvl7pPr>
            <a:lvl8pPr marL="18369668" indent="0">
              <a:buNone/>
              <a:defRPr sz="8013">
                <a:solidFill>
                  <a:schemeClr val="tx1">
                    <a:tint val="75000"/>
                  </a:schemeClr>
                </a:solidFill>
              </a:defRPr>
            </a:lvl8pPr>
            <a:lvl9pPr marL="20993896" indent="0">
              <a:buNone/>
              <a:defRPr sz="801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BCB55-9D5C-46F0-8028-57354587FC60}" type="datetime1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979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01033" y="4990259"/>
            <a:ext cx="16792443" cy="14114300"/>
          </a:xfrm>
        </p:spPr>
        <p:txBody>
          <a:bodyPr/>
          <a:lstStyle>
            <a:lvl1pPr>
              <a:defRPr sz="15989"/>
            </a:lvl1pPr>
            <a:lvl2pPr>
              <a:defRPr sz="13682"/>
            </a:lvl2pPr>
            <a:lvl3pPr>
              <a:defRPr sz="11539"/>
            </a:lvl3pPr>
            <a:lvl4pPr>
              <a:defRPr sz="10321"/>
            </a:lvl4pPr>
            <a:lvl5pPr>
              <a:defRPr sz="10321"/>
            </a:lvl5pPr>
            <a:lvl6pPr>
              <a:defRPr sz="10321"/>
            </a:lvl6pPr>
            <a:lvl7pPr>
              <a:defRPr sz="10321"/>
            </a:lvl7pPr>
            <a:lvl8pPr>
              <a:defRPr sz="10321"/>
            </a:lvl8pPr>
            <a:lvl9pPr>
              <a:defRPr sz="1032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327152" y="4990259"/>
            <a:ext cx="16792443" cy="14114300"/>
          </a:xfrm>
        </p:spPr>
        <p:txBody>
          <a:bodyPr/>
          <a:lstStyle>
            <a:lvl1pPr>
              <a:defRPr sz="15989"/>
            </a:lvl1pPr>
            <a:lvl2pPr>
              <a:defRPr sz="13682"/>
            </a:lvl2pPr>
            <a:lvl3pPr>
              <a:defRPr sz="11539"/>
            </a:lvl3pPr>
            <a:lvl4pPr>
              <a:defRPr sz="10321"/>
            </a:lvl4pPr>
            <a:lvl5pPr>
              <a:defRPr sz="10321"/>
            </a:lvl5pPr>
            <a:lvl6pPr>
              <a:defRPr sz="10321"/>
            </a:lvl6pPr>
            <a:lvl7pPr>
              <a:defRPr sz="10321"/>
            </a:lvl7pPr>
            <a:lvl8pPr>
              <a:defRPr sz="10321"/>
            </a:lvl8pPr>
            <a:lvl9pPr>
              <a:defRPr sz="1032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07780-001A-47F1-AD7C-615E21979AE2}" type="datetime1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119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01041" y="4787278"/>
            <a:ext cx="16799044" cy="1995110"/>
          </a:xfrm>
        </p:spPr>
        <p:txBody>
          <a:bodyPr anchor="b"/>
          <a:lstStyle>
            <a:lvl1pPr marL="0" indent="0">
              <a:buNone/>
              <a:defRPr sz="13682" b="1"/>
            </a:lvl1pPr>
            <a:lvl2pPr marL="2624230" indent="0">
              <a:buNone/>
              <a:defRPr sz="11539" b="1"/>
            </a:lvl2pPr>
            <a:lvl3pPr marL="5248468" indent="0">
              <a:buNone/>
              <a:defRPr sz="10321" b="1"/>
            </a:lvl3pPr>
            <a:lvl4pPr marL="7872699" indent="0">
              <a:buNone/>
              <a:defRPr sz="9230" b="1"/>
            </a:lvl4pPr>
            <a:lvl5pPr marL="10496969" indent="0">
              <a:buNone/>
              <a:defRPr sz="9230" b="1"/>
            </a:lvl5pPr>
            <a:lvl6pPr marL="13121198" indent="0">
              <a:buNone/>
              <a:defRPr sz="9230" b="1"/>
            </a:lvl6pPr>
            <a:lvl7pPr marL="15745435" indent="0">
              <a:buNone/>
              <a:defRPr sz="9230" b="1"/>
            </a:lvl7pPr>
            <a:lvl8pPr marL="18369668" indent="0">
              <a:buNone/>
              <a:defRPr sz="9230" b="1"/>
            </a:lvl8pPr>
            <a:lvl9pPr marL="20993896" indent="0">
              <a:buNone/>
              <a:defRPr sz="923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01041" y="6782389"/>
            <a:ext cx="16799044" cy="12322165"/>
          </a:xfrm>
        </p:spPr>
        <p:txBody>
          <a:bodyPr/>
          <a:lstStyle>
            <a:lvl1pPr>
              <a:defRPr sz="13682"/>
            </a:lvl1pPr>
            <a:lvl2pPr>
              <a:defRPr sz="11539"/>
            </a:lvl2pPr>
            <a:lvl3pPr>
              <a:defRPr sz="10321"/>
            </a:lvl3pPr>
            <a:lvl4pPr>
              <a:defRPr sz="9230"/>
            </a:lvl4pPr>
            <a:lvl5pPr>
              <a:defRPr sz="9230"/>
            </a:lvl5pPr>
            <a:lvl6pPr>
              <a:defRPr sz="9230"/>
            </a:lvl6pPr>
            <a:lvl7pPr>
              <a:defRPr sz="9230"/>
            </a:lvl7pPr>
            <a:lvl8pPr>
              <a:defRPr sz="9230"/>
            </a:lvl8pPr>
            <a:lvl9pPr>
              <a:defRPr sz="923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313952" y="4787278"/>
            <a:ext cx="16805646" cy="1995110"/>
          </a:xfrm>
        </p:spPr>
        <p:txBody>
          <a:bodyPr anchor="b"/>
          <a:lstStyle>
            <a:lvl1pPr marL="0" indent="0">
              <a:buNone/>
              <a:defRPr sz="13682" b="1"/>
            </a:lvl1pPr>
            <a:lvl2pPr marL="2624230" indent="0">
              <a:buNone/>
              <a:defRPr sz="11539" b="1"/>
            </a:lvl2pPr>
            <a:lvl3pPr marL="5248468" indent="0">
              <a:buNone/>
              <a:defRPr sz="10321" b="1"/>
            </a:lvl3pPr>
            <a:lvl4pPr marL="7872699" indent="0">
              <a:buNone/>
              <a:defRPr sz="9230" b="1"/>
            </a:lvl4pPr>
            <a:lvl5pPr marL="10496969" indent="0">
              <a:buNone/>
              <a:defRPr sz="9230" b="1"/>
            </a:lvl5pPr>
            <a:lvl6pPr marL="13121198" indent="0">
              <a:buNone/>
              <a:defRPr sz="9230" b="1"/>
            </a:lvl6pPr>
            <a:lvl7pPr marL="15745435" indent="0">
              <a:buNone/>
              <a:defRPr sz="9230" b="1"/>
            </a:lvl7pPr>
            <a:lvl8pPr marL="18369668" indent="0">
              <a:buNone/>
              <a:defRPr sz="9230" b="1"/>
            </a:lvl8pPr>
            <a:lvl9pPr marL="20993896" indent="0">
              <a:buNone/>
              <a:defRPr sz="923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313952" y="6782389"/>
            <a:ext cx="16805646" cy="12322165"/>
          </a:xfrm>
        </p:spPr>
        <p:txBody>
          <a:bodyPr/>
          <a:lstStyle>
            <a:lvl1pPr>
              <a:defRPr sz="13682"/>
            </a:lvl1pPr>
            <a:lvl2pPr>
              <a:defRPr sz="11539"/>
            </a:lvl2pPr>
            <a:lvl3pPr>
              <a:defRPr sz="10321"/>
            </a:lvl3pPr>
            <a:lvl4pPr>
              <a:defRPr sz="9230"/>
            </a:lvl4pPr>
            <a:lvl5pPr>
              <a:defRPr sz="9230"/>
            </a:lvl5pPr>
            <a:lvl6pPr>
              <a:defRPr sz="9230"/>
            </a:lvl6pPr>
            <a:lvl7pPr>
              <a:defRPr sz="9230"/>
            </a:lvl7pPr>
            <a:lvl8pPr>
              <a:defRPr sz="9230"/>
            </a:lvl8pPr>
            <a:lvl9pPr>
              <a:defRPr sz="923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4EFC0-80FA-4FA6-966E-9B2F9B59A151}" type="datetime1">
              <a:rPr lang="en-US" smtClean="0"/>
              <a:t>3/31/2026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183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87F88-55B5-4656-B25C-52F653510A57}" type="datetime1">
              <a:rPr lang="en-US" smtClean="0"/>
              <a:t>3/31/2026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411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3DEFF-AA74-4AD7-B69D-96998FF415A9}" type="datetime1">
              <a:rPr lang="en-US" smtClean="0"/>
              <a:t>3/31/2026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504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1036" y="851512"/>
            <a:ext cx="12508523" cy="3623875"/>
          </a:xfrm>
        </p:spPr>
        <p:txBody>
          <a:bodyPr anchor="b"/>
          <a:lstStyle>
            <a:lvl1pPr algn="l">
              <a:defRPr sz="11539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65011" y="851519"/>
            <a:ext cx="21254583" cy="18253041"/>
          </a:xfrm>
        </p:spPr>
        <p:txBody>
          <a:bodyPr/>
          <a:lstStyle>
            <a:lvl1pPr>
              <a:defRPr sz="18295"/>
            </a:lvl1pPr>
            <a:lvl2pPr>
              <a:defRPr sz="15989"/>
            </a:lvl2pPr>
            <a:lvl3pPr>
              <a:defRPr sz="13682"/>
            </a:lvl3pPr>
            <a:lvl4pPr>
              <a:defRPr sz="11539"/>
            </a:lvl4pPr>
            <a:lvl5pPr>
              <a:defRPr sz="11539"/>
            </a:lvl5pPr>
            <a:lvl6pPr>
              <a:defRPr sz="11539"/>
            </a:lvl6pPr>
            <a:lvl7pPr>
              <a:defRPr sz="11539"/>
            </a:lvl7pPr>
            <a:lvl8pPr>
              <a:defRPr sz="11539"/>
            </a:lvl8pPr>
            <a:lvl9pPr>
              <a:defRPr sz="115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01036" y="4475390"/>
            <a:ext cx="12508523" cy="14629167"/>
          </a:xfrm>
        </p:spPr>
        <p:txBody>
          <a:bodyPr/>
          <a:lstStyle>
            <a:lvl1pPr marL="0" indent="0">
              <a:buNone/>
              <a:defRPr sz="8013"/>
            </a:lvl1pPr>
            <a:lvl2pPr marL="2624230" indent="0">
              <a:buNone/>
              <a:defRPr sz="6922"/>
            </a:lvl2pPr>
            <a:lvl3pPr marL="5248468" indent="0">
              <a:buNone/>
              <a:defRPr sz="5707"/>
            </a:lvl3pPr>
            <a:lvl4pPr marL="7872699" indent="0">
              <a:buNone/>
              <a:defRPr sz="5140"/>
            </a:lvl4pPr>
            <a:lvl5pPr marL="10496969" indent="0">
              <a:buNone/>
              <a:defRPr sz="5140"/>
            </a:lvl5pPr>
            <a:lvl6pPr marL="13121198" indent="0">
              <a:buNone/>
              <a:defRPr sz="5140"/>
            </a:lvl6pPr>
            <a:lvl7pPr marL="15745435" indent="0">
              <a:buNone/>
              <a:defRPr sz="5140"/>
            </a:lvl7pPr>
            <a:lvl8pPr marL="18369668" indent="0">
              <a:buNone/>
              <a:defRPr sz="5140"/>
            </a:lvl8pPr>
            <a:lvl9pPr marL="20993896" indent="0">
              <a:buNone/>
              <a:defRPr sz="514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085A3-5BD9-4A8A-A535-FA202CCE37AB}" type="datetime1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781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52308" y="14970761"/>
            <a:ext cx="22812375" cy="1767383"/>
          </a:xfrm>
        </p:spPr>
        <p:txBody>
          <a:bodyPr anchor="b"/>
          <a:lstStyle>
            <a:lvl1pPr algn="l">
              <a:defRPr sz="11539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452308" y="1910951"/>
            <a:ext cx="22812375" cy="12832080"/>
          </a:xfrm>
        </p:spPr>
        <p:txBody>
          <a:bodyPr/>
          <a:lstStyle>
            <a:lvl1pPr marL="0" indent="0">
              <a:buNone/>
              <a:defRPr sz="18295"/>
            </a:lvl1pPr>
            <a:lvl2pPr marL="2624230" indent="0">
              <a:buNone/>
              <a:defRPr sz="15989"/>
            </a:lvl2pPr>
            <a:lvl3pPr marL="5248468" indent="0">
              <a:buNone/>
              <a:defRPr sz="13682"/>
            </a:lvl3pPr>
            <a:lvl4pPr marL="7872699" indent="0">
              <a:buNone/>
              <a:defRPr sz="11539"/>
            </a:lvl4pPr>
            <a:lvl5pPr marL="10496969" indent="0">
              <a:buNone/>
              <a:defRPr sz="11539"/>
            </a:lvl5pPr>
            <a:lvl6pPr marL="13121198" indent="0">
              <a:buNone/>
              <a:defRPr sz="11539"/>
            </a:lvl6pPr>
            <a:lvl7pPr marL="15745435" indent="0">
              <a:buNone/>
              <a:defRPr sz="11539"/>
            </a:lvl7pPr>
            <a:lvl8pPr marL="18369668" indent="0">
              <a:buNone/>
              <a:defRPr sz="11539"/>
            </a:lvl8pPr>
            <a:lvl9pPr marL="20993896" indent="0">
              <a:buNone/>
              <a:defRPr sz="11539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452308" y="16738145"/>
            <a:ext cx="22812375" cy="2509977"/>
          </a:xfrm>
        </p:spPr>
        <p:txBody>
          <a:bodyPr/>
          <a:lstStyle>
            <a:lvl1pPr marL="0" indent="0">
              <a:buNone/>
              <a:defRPr sz="8013"/>
            </a:lvl1pPr>
            <a:lvl2pPr marL="2624230" indent="0">
              <a:buNone/>
              <a:defRPr sz="6922"/>
            </a:lvl2pPr>
            <a:lvl3pPr marL="5248468" indent="0">
              <a:buNone/>
              <a:defRPr sz="5707"/>
            </a:lvl3pPr>
            <a:lvl4pPr marL="7872699" indent="0">
              <a:buNone/>
              <a:defRPr sz="5140"/>
            </a:lvl4pPr>
            <a:lvl5pPr marL="10496969" indent="0">
              <a:buNone/>
              <a:defRPr sz="5140"/>
            </a:lvl5pPr>
            <a:lvl6pPr marL="13121198" indent="0">
              <a:buNone/>
              <a:defRPr sz="5140"/>
            </a:lvl6pPr>
            <a:lvl7pPr marL="15745435" indent="0">
              <a:buNone/>
              <a:defRPr sz="5140"/>
            </a:lvl7pPr>
            <a:lvl8pPr marL="18369668" indent="0">
              <a:buNone/>
              <a:defRPr sz="5140"/>
            </a:lvl8pPr>
            <a:lvl9pPr marL="20993896" indent="0">
              <a:buNone/>
              <a:defRPr sz="514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AB426-40BD-4BF6-B12E-2AAD4A0A6E13}" type="datetime1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F68B0-BEC5-4B9B-9AFC-57295D942F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248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01032" y="856465"/>
            <a:ext cx="34218563" cy="3564467"/>
          </a:xfrm>
          <a:prstGeom prst="rect">
            <a:avLst/>
          </a:prstGeom>
        </p:spPr>
        <p:txBody>
          <a:bodyPr vert="horz" lIns="295232" tIns="147616" rIns="295232" bIns="14761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01032" y="4990259"/>
            <a:ext cx="34218563" cy="14114300"/>
          </a:xfrm>
          <a:prstGeom prst="rect">
            <a:avLst/>
          </a:prstGeom>
        </p:spPr>
        <p:txBody>
          <a:bodyPr vert="horz" lIns="295232" tIns="147616" rIns="295232" bIns="14761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01032" y="19822402"/>
            <a:ext cx="8871479" cy="1138649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l">
              <a:defRPr sz="692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2162D7-B9B8-4CBB-ACCB-FAB25F36C259}" type="datetime1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90384" y="19822402"/>
            <a:ext cx="12039865" cy="1138649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ctr">
              <a:defRPr sz="692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7248117" y="19822402"/>
            <a:ext cx="8871479" cy="1138649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r">
              <a:defRPr sz="692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F68B0-BEC5-4B9B-9AFC-57295D942F0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648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5248468" rtl="0" eaLnBrk="1" latinLnBrk="0" hangingPunct="1">
        <a:spcBef>
          <a:spcPct val="0"/>
        </a:spcBef>
        <a:buNone/>
        <a:defRPr sz="252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68157" indent="-1968157" algn="l" defTabSz="5248468" rtl="0" eaLnBrk="1" latinLnBrk="0" hangingPunct="1">
        <a:spcBef>
          <a:spcPct val="20000"/>
        </a:spcBef>
        <a:buFont typeface="Arial" pitchFamily="34" charset="0"/>
        <a:buChar char="•"/>
        <a:defRPr sz="18295" kern="1200">
          <a:solidFill>
            <a:schemeClr val="tx1"/>
          </a:solidFill>
          <a:latin typeface="+mn-lt"/>
          <a:ea typeface="+mn-ea"/>
          <a:cs typeface="+mn-cs"/>
        </a:defRPr>
      </a:lvl1pPr>
      <a:lvl2pPr marL="4264375" indent="-1640136" algn="l" defTabSz="5248468" rtl="0" eaLnBrk="1" latinLnBrk="0" hangingPunct="1">
        <a:spcBef>
          <a:spcPct val="20000"/>
        </a:spcBef>
        <a:buFont typeface="Arial" pitchFamily="34" charset="0"/>
        <a:buChar char="–"/>
        <a:defRPr sz="15989" kern="1200">
          <a:solidFill>
            <a:schemeClr val="tx1"/>
          </a:solidFill>
          <a:latin typeface="+mn-lt"/>
          <a:ea typeface="+mn-ea"/>
          <a:cs typeface="+mn-cs"/>
        </a:defRPr>
      </a:lvl2pPr>
      <a:lvl3pPr marL="6560583" indent="-1312115" algn="l" defTabSz="5248468" rtl="0" eaLnBrk="1" latinLnBrk="0" hangingPunct="1">
        <a:spcBef>
          <a:spcPct val="20000"/>
        </a:spcBef>
        <a:buFont typeface="Arial" pitchFamily="34" charset="0"/>
        <a:buChar char="•"/>
        <a:defRPr sz="13682" kern="1200">
          <a:solidFill>
            <a:schemeClr val="tx1"/>
          </a:solidFill>
          <a:latin typeface="+mn-lt"/>
          <a:ea typeface="+mn-ea"/>
          <a:cs typeface="+mn-cs"/>
        </a:defRPr>
      </a:lvl3pPr>
      <a:lvl4pPr marL="9184813" indent="-1312115" algn="l" defTabSz="5248468" rtl="0" eaLnBrk="1" latinLnBrk="0" hangingPunct="1">
        <a:spcBef>
          <a:spcPct val="20000"/>
        </a:spcBef>
        <a:buFont typeface="Arial" pitchFamily="34" charset="0"/>
        <a:buChar char="–"/>
        <a:defRPr sz="11539" kern="1200">
          <a:solidFill>
            <a:schemeClr val="tx1"/>
          </a:solidFill>
          <a:latin typeface="+mn-lt"/>
          <a:ea typeface="+mn-ea"/>
          <a:cs typeface="+mn-cs"/>
        </a:defRPr>
      </a:lvl4pPr>
      <a:lvl5pPr marL="11809082" indent="-1312115" algn="l" defTabSz="5248468" rtl="0" eaLnBrk="1" latinLnBrk="0" hangingPunct="1">
        <a:spcBef>
          <a:spcPct val="20000"/>
        </a:spcBef>
        <a:buFont typeface="Arial" pitchFamily="34" charset="0"/>
        <a:buChar char="»"/>
        <a:defRPr sz="11539" kern="1200">
          <a:solidFill>
            <a:schemeClr val="tx1"/>
          </a:solidFill>
          <a:latin typeface="+mn-lt"/>
          <a:ea typeface="+mn-ea"/>
          <a:cs typeface="+mn-cs"/>
        </a:defRPr>
      </a:lvl5pPr>
      <a:lvl6pPr marL="14433313" indent="-1312115" algn="l" defTabSz="5248468" rtl="0" eaLnBrk="1" latinLnBrk="0" hangingPunct="1">
        <a:spcBef>
          <a:spcPct val="20000"/>
        </a:spcBef>
        <a:buFont typeface="Arial" pitchFamily="34" charset="0"/>
        <a:buChar char="•"/>
        <a:defRPr sz="11539" kern="1200">
          <a:solidFill>
            <a:schemeClr val="tx1"/>
          </a:solidFill>
          <a:latin typeface="+mn-lt"/>
          <a:ea typeface="+mn-ea"/>
          <a:cs typeface="+mn-cs"/>
        </a:defRPr>
      </a:lvl6pPr>
      <a:lvl7pPr marL="17057552" indent="-1312115" algn="l" defTabSz="5248468" rtl="0" eaLnBrk="1" latinLnBrk="0" hangingPunct="1">
        <a:spcBef>
          <a:spcPct val="20000"/>
        </a:spcBef>
        <a:buFont typeface="Arial" pitchFamily="34" charset="0"/>
        <a:buChar char="•"/>
        <a:defRPr sz="11539" kern="1200">
          <a:solidFill>
            <a:schemeClr val="tx1"/>
          </a:solidFill>
          <a:latin typeface="+mn-lt"/>
          <a:ea typeface="+mn-ea"/>
          <a:cs typeface="+mn-cs"/>
        </a:defRPr>
      </a:lvl7pPr>
      <a:lvl8pPr marL="19681781" indent="-1312115" algn="l" defTabSz="5248468" rtl="0" eaLnBrk="1" latinLnBrk="0" hangingPunct="1">
        <a:spcBef>
          <a:spcPct val="20000"/>
        </a:spcBef>
        <a:buFont typeface="Arial" pitchFamily="34" charset="0"/>
        <a:buChar char="•"/>
        <a:defRPr sz="11539" kern="1200">
          <a:solidFill>
            <a:schemeClr val="tx1"/>
          </a:solidFill>
          <a:latin typeface="+mn-lt"/>
          <a:ea typeface="+mn-ea"/>
          <a:cs typeface="+mn-cs"/>
        </a:defRPr>
      </a:lvl8pPr>
      <a:lvl9pPr marL="22306018" indent="-1312115" algn="l" defTabSz="5248468" rtl="0" eaLnBrk="1" latinLnBrk="0" hangingPunct="1">
        <a:spcBef>
          <a:spcPct val="20000"/>
        </a:spcBef>
        <a:buFont typeface="Arial" pitchFamily="34" charset="0"/>
        <a:buChar char="•"/>
        <a:defRPr sz="1153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248468" rtl="0" eaLnBrk="1" latinLnBrk="0" hangingPunct="1">
        <a:defRPr sz="10321" kern="1200">
          <a:solidFill>
            <a:schemeClr val="tx1"/>
          </a:solidFill>
          <a:latin typeface="+mn-lt"/>
          <a:ea typeface="+mn-ea"/>
          <a:cs typeface="+mn-cs"/>
        </a:defRPr>
      </a:lvl1pPr>
      <a:lvl2pPr marL="2624230" algn="l" defTabSz="5248468" rtl="0" eaLnBrk="1" latinLnBrk="0" hangingPunct="1">
        <a:defRPr sz="10321" kern="1200">
          <a:solidFill>
            <a:schemeClr val="tx1"/>
          </a:solidFill>
          <a:latin typeface="+mn-lt"/>
          <a:ea typeface="+mn-ea"/>
          <a:cs typeface="+mn-cs"/>
        </a:defRPr>
      </a:lvl2pPr>
      <a:lvl3pPr marL="5248468" algn="l" defTabSz="5248468" rtl="0" eaLnBrk="1" latinLnBrk="0" hangingPunct="1">
        <a:defRPr sz="10321" kern="1200">
          <a:solidFill>
            <a:schemeClr val="tx1"/>
          </a:solidFill>
          <a:latin typeface="+mn-lt"/>
          <a:ea typeface="+mn-ea"/>
          <a:cs typeface="+mn-cs"/>
        </a:defRPr>
      </a:lvl3pPr>
      <a:lvl4pPr marL="7872699" algn="l" defTabSz="5248468" rtl="0" eaLnBrk="1" latinLnBrk="0" hangingPunct="1">
        <a:defRPr sz="10321" kern="1200">
          <a:solidFill>
            <a:schemeClr val="tx1"/>
          </a:solidFill>
          <a:latin typeface="+mn-lt"/>
          <a:ea typeface="+mn-ea"/>
          <a:cs typeface="+mn-cs"/>
        </a:defRPr>
      </a:lvl4pPr>
      <a:lvl5pPr marL="10496969" algn="l" defTabSz="5248468" rtl="0" eaLnBrk="1" latinLnBrk="0" hangingPunct="1">
        <a:defRPr sz="10321" kern="1200">
          <a:solidFill>
            <a:schemeClr val="tx1"/>
          </a:solidFill>
          <a:latin typeface="+mn-lt"/>
          <a:ea typeface="+mn-ea"/>
          <a:cs typeface="+mn-cs"/>
        </a:defRPr>
      </a:lvl5pPr>
      <a:lvl6pPr marL="13121198" algn="l" defTabSz="5248468" rtl="0" eaLnBrk="1" latinLnBrk="0" hangingPunct="1">
        <a:defRPr sz="10321" kern="1200">
          <a:solidFill>
            <a:schemeClr val="tx1"/>
          </a:solidFill>
          <a:latin typeface="+mn-lt"/>
          <a:ea typeface="+mn-ea"/>
          <a:cs typeface="+mn-cs"/>
        </a:defRPr>
      </a:lvl6pPr>
      <a:lvl7pPr marL="15745435" algn="l" defTabSz="5248468" rtl="0" eaLnBrk="1" latinLnBrk="0" hangingPunct="1">
        <a:defRPr sz="10321" kern="1200">
          <a:solidFill>
            <a:schemeClr val="tx1"/>
          </a:solidFill>
          <a:latin typeface="+mn-lt"/>
          <a:ea typeface="+mn-ea"/>
          <a:cs typeface="+mn-cs"/>
        </a:defRPr>
      </a:lvl7pPr>
      <a:lvl8pPr marL="18369668" algn="l" defTabSz="5248468" rtl="0" eaLnBrk="1" latinLnBrk="0" hangingPunct="1">
        <a:defRPr sz="10321" kern="1200">
          <a:solidFill>
            <a:schemeClr val="tx1"/>
          </a:solidFill>
          <a:latin typeface="+mn-lt"/>
          <a:ea typeface="+mn-ea"/>
          <a:cs typeface="+mn-cs"/>
        </a:defRPr>
      </a:lvl8pPr>
      <a:lvl9pPr marL="20993896" algn="l" defTabSz="5248468" rtl="0" eaLnBrk="1" latinLnBrk="0" hangingPunct="1">
        <a:defRPr sz="103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openxmlformats.org/officeDocument/2006/relationships/image" Target="../media/image5.png"/><Relationship Id="rId3" Type="http://schemas.openxmlformats.org/officeDocument/2006/relationships/chart" Target="../charts/chart1.xml"/><Relationship Id="rId7" Type="http://schemas.openxmlformats.org/officeDocument/2006/relationships/diagramColors" Target="../diagrams/colors1.xml"/><Relationship Id="rId12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11" Type="http://schemas.openxmlformats.org/officeDocument/2006/relationships/image" Target="../media/image3.png"/><Relationship Id="rId5" Type="http://schemas.openxmlformats.org/officeDocument/2006/relationships/diagramLayout" Target="../diagrams/layout1.xml"/><Relationship Id="rId15" Type="http://schemas.openxmlformats.org/officeDocument/2006/relationships/image" Target="../media/image7.png"/><Relationship Id="rId10" Type="http://schemas.openxmlformats.org/officeDocument/2006/relationships/image" Target="../media/image2.png"/><Relationship Id="rId4" Type="http://schemas.openxmlformats.org/officeDocument/2006/relationships/diagramData" Target="../diagrams/data1.xml"/><Relationship Id="rId9" Type="http://schemas.openxmlformats.org/officeDocument/2006/relationships/image" Target="../media/image1.png"/><Relationship Id="rId1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68D1A6E7-52BC-0565-A8F5-03FE80F01E5D}"/>
              </a:ext>
            </a:extLst>
          </p:cNvPr>
          <p:cNvSpPr/>
          <p:nvPr/>
        </p:nvSpPr>
        <p:spPr>
          <a:xfrm>
            <a:off x="9453591" y="6476114"/>
            <a:ext cx="19853865" cy="12273879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4" name="TextBox 3"/>
          <p:cNvSpPr txBox="1"/>
          <p:nvPr/>
        </p:nvSpPr>
        <p:spPr>
          <a:xfrm>
            <a:off x="751759" y="2974486"/>
            <a:ext cx="366790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/>
              <a:t>TITLE OF THE PAPER HERE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51759" y="4242053"/>
            <a:ext cx="366790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Name of the Author/s, title</a:t>
            </a:r>
          </a:p>
          <a:p>
            <a:r>
              <a:rPr lang="en-US" sz="3200" dirty="0"/>
              <a:t>University/ here</a:t>
            </a:r>
          </a:p>
        </p:txBody>
      </p:sp>
      <p:graphicFrame>
        <p:nvGraphicFramePr>
          <p:cNvPr id="13" name="Chart 12"/>
          <p:cNvGraphicFramePr/>
          <p:nvPr>
            <p:extLst>
              <p:ext uri="{D42A27DB-BD31-4B8C-83A1-F6EECF244321}">
                <p14:modId xmlns:p14="http://schemas.microsoft.com/office/powerpoint/2010/main" val="852179021"/>
              </p:ext>
            </p:extLst>
          </p:nvPr>
        </p:nvGraphicFramePr>
        <p:xfrm>
          <a:off x="10081851" y="10872970"/>
          <a:ext cx="6687290" cy="4404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Diagram 16"/>
          <p:cNvGraphicFramePr/>
          <p:nvPr>
            <p:extLst>
              <p:ext uri="{D42A27DB-BD31-4B8C-83A1-F6EECF244321}">
                <p14:modId xmlns:p14="http://schemas.microsoft.com/office/powerpoint/2010/main" val="1114639210"/>
              </p:ext>
            </p:extLst>
          </p:nvPr>
        </p:nvGraphicFramePr>
        <p:xfrm>
          <a:off x="22394688" y="6891182"/>
          <a:ext cx="5113858" cy="43021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5040760" y="116346"/>
            <a:ext cx="3261962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800" b="1" dirty="0">
                <a:cs typeface="Arial" panose="020B0604020202020204" pitchFamily="34" charset="0"/>
              </a:rPr>
              <a:t>10th International </a:t>
            </a:r>
            <a:r>
              <a:rPr lang="ro-RO" sz="4800" b="1" dirty="0" err="1">
                <a:cs typeface="Arial" panose="020B0604020202020204" pitchFamily="34" charset="0"/>
              </a:rPr>
              <a:t>Conference</a:t>
            </a:r>
            <a:endParaRPr lang="ro-RO" sz="4800" b="1" dirty="0">
              <a:cs typeface="Arial" panose="020B0604020202020204" pitchFamily="34" charset="0"/>
            </a:endParaRPr>
          </a:p>
          <a:p>
            <a:pPr algn="ctr"/>
            <a:r>
              <a:rPr lang="ro-RO" sz="4800" b="1" dirty="0" err="1">
                <a:cs typeface="Arial" panose="020B0604020202020204" pitchFamily="34" charset="0"/>
              </a:rPr>
              <a:t>Achievements</a:t>
            </a:r>
            <a:r>
              <a:rPr lang="ro-RO" sz="4800" b="1" dirty="0">
                <a:cs typeface="Arial" panose="020B0604020202020204" pitchFamily="34" charset="0"/>
              </a:rPr>
              <a:t> </a:t>
            </a:r>
            <a:r>
              <a:rPr lang="ro-RO" sz="4800" b="1" dirty="0" err="1">
                <a:cs typeface="Arial" panose="020B0604020202020204" pitchFamily="34" charset="0"/>
              </a:rPr>
              <a:t>and</a:t>
            </a:r>
            <a:r>
              <a:rPr lang="ro-RO" sz="4800" b="1" dirty="0">
                <a:cs typeface="Arial" panose="020B0604020202020204" pitchFamily="34" charset="0"/>
              </a:rPr>
              <a:t> </a:t>
            </a:r>
            <a:r>
              <a:rPr lang="ro-RO" sz="4800" b="1" dirty="0" err="1">
                <a:cs typeface="Arial" panose="020B0604020202020204" pitchFamily="34" charset="0"/>
              </a:rPr>
              <a:t>Prospects</a:t>
            </a:r>
            <a:r>
              <a:rPr lang="ro-RO" sz="4800" b="1" dirty="0">
                <a:cs typeface="Arial" panose="020B0604020202020204" pitchFamily="34" charset="0"/>
              </a:rPr>
              <a:t> in </a:t>
            </a:r>
            <a:r>
              <a:rPr lang="ro-RO" sz="4800" b="1" dirty="0" err="1">
                <a:cs typeface="Arial" panose="020B0604020202020204" pitchFamily="34" charset="0"/>
              </a:rPr>
              <a:t>the</a:t>
            </a:r>
            <a:r>
              <a:rPr lang="ro-RO" sz="4800" b="1" dirty="0">
                <a:cs typeface="Arial" panose="020B0604020202020204" pitchFamily="34" charset="0"/>
              </a:rPr>
              <a:t> </a:t>
            </a:r>
            <a:r>
              <a:rPr lang="ro-RO" sz="4800" b="1" dirty="0" err="1">
                <a:cs typeface="Arial" panose="020B0604020202020204" pitchFamily="34" charset="0"/>
              </a:rPr>
              <a:t>Field</a:t>
            </a:r>
            <a:r>
              <a:rPr lang="ro-RO" sz="4800" b="1" dirty="0">
                <a:cs typeface="Arial" panose="020B0604020202020204" pitchFamily="34" charset="0"/>
              </a:rPr>
              <a:t> of </a:t>
            </a:r>
            <a:r>
              <a:rPr lang="ro-RO" sz="4800" b="1" dirty="0" err="1">
                <a:cs typeface="Arial" panose="020B0604020202020204" pitchFamily="34" charset="0"/>
              </a:rPr>
              <a:t>Physical</a:t>
            </a:r>
            <a:r>
              <a:rPr lang="ro-RO" sz="4800" b="1" dirty="0">
                <a:cs typeface="Arial" panose="020B0604020202020204" pitchFamily="34" charset="0"/>
              </a:rPr>
              <a:t> </a:t>
            </a:r>
            <a:r>
              <a:rPr lang="ro-RO" sz="4800" b="1" dirty="0" err="1">
                <a:cs typeface="Arial" panose="020B0604020202020204" pitchFamily="34" charset="0"/>
              </a:rPr>
              <a:t>Education</a:t>
            </a:r>
            <a:r>
              <a:rPr lang="ro-RO" sz="4800" b="1" dirty="0">
                <a:cs typeface="Arial" panose="020B0604020202020204" pitchFamily="34" charset="0"/>
              </a:rPr>
              <a:t> </a:t>
            </a:r>
            <a:r>
              <a:rPr lang="ro-RO" sz="4800" b="1" dirty="0" err="1">
                <a:cs typeface="Arial" panose="020B0604020202020204" pitchFamily="34" charset="0"/>
              </a:rPr>
              <a:t>and</a:t>
            </a:r>
            <a:r>
              <a:rPr lang="ro-RO" sz="4800" b="1" dirty="0">
                <a:cs typeface="Arial" panose="020B0604020202020204" pitchFamily="34" charset="0"/>
              </a:rPr>
              <a:t> </a:t>
            </a:r>
            <a:r>
              <a:rPr lang="ro-RO" sz="4800" b="1" dirty="0" err="1">
                <a:cs typeface="Arial" panose="020B0604020202020204" pitchFamily="34" charset="0"/>
              </a:rPr>
              <a:t>Sports</a:t>
            </a:r>
            <a:r>
              <a:rPr lang="ro-RO" sz="4800" b="1" dirty="0">
                <a:cs typeface="Arial" panose="020B0604020202020204" pitchFamily="34" charset="0"/>
              </a:rPr>
              <a:t> </a:t>
            </a:r>
            <a:r>
              <a:rPr lang="ro-RO" sz="4800" b="1" dirty="0" err="1">
                <a:cs typeface="Arial" panose="020B0604020202020204" pitchFamily="34" charset="0"/>
              </a:rPr>
              <a:t>within</a:t>
            </a:r>
            <a:r>
              <a:rPr lang="ro-RO" sz="4800" b="1" dirty="0">
                <a:cs typeface="Arial" panose="020B0604020202020204" pitchFamily="34" charset="0"/>
              </a:rPr>
              <a:t> </a:t>
            </a:r>
            <a:r>
              <a:rPr lang="ro-RO" sz="4800" b="1" dirty="0" err="1">
                <a:cs typeface="Arial" panose="020B0604020202020204" pitchFamily="34" charset="0"/>
              </a:rPr>
              <a:t>the</a:t>
            </a:r>
            <a:r>
              <a:rPr lang="ro-RO" sz="4800" b="1" dirty="0">
                <a:cs typeface="Arial" panose="020B0604020202020204" pitchFamily="34" charset="0"/>
              </a:rPr>
              <a:t> </a:t>
            </a:r>
            <a:r>
              <a:rPr lang="ro-RO" sz="4800" b="1" dirty="0" err="1">
                <a:cs typeface="Arial" panose="020B0604020202020204" pitchFamily="34" charset="0"/>
              </a:rPr>
              <a:t>Interdisciplinary</a:t>
            </a:r>
            <a:r>
              <a:rPr lang="ro-RO" sz="4800" b="1" dirty="0">
                <a:cs typeface="Arial" panose="020B0604020202020204" pitchFamily="34" charset="0"/>
              </a:rPr>
              <a:t> European </a:t>
            </a:r>
            <a:r>
              <a:rPr lang="ro-RO" sz="4800" b="1" dirty="0" err="1">
                <a:cs typeface="Arial" panose="020B0604020202020204" pitchFamily="34" charset="0"/>
              </a:rPr>
              <a:t>Education</a:t>
            </a:r>
            <a:r>
              <a:rPr lang="ro-RO" sz="4800" b="1" dirty="0">
                <a:cs typeface="Arial" panose="020B0604020202020204" pitchFamily="34" charset="0"/>
              </a:rPr>
              <a:t> </a:t>
            </a:r>
            <a:r>
              <a:rPr lang="ro-RO" sz="4800" b="1" dirty="0" err="1">
                <a:cs typeface="Arial" panose="020B0604020202020204" pitchFamily="34" charset="0"/>
              </a:rPr>
              <a:t>System</a:t>
            </a:r>
            <a:r>
              <a:rPr lang="ro-RO" sz="4800" b="1" dirty="0">
                <a:cs typeface="Arial" panose="020B0604020202020204" pitchFamily="34" charset="0"/>
              </a:rPr>
              <a:t>, 20-22 </a:t>
            </a:r>
            <a:r>
              <a:rPr lang="ro-RO" sz="4800" b="1" dirty="0" err="1">
                <a:cs typeface="Arial" panose="020B0604020202020204" pitchFamily="34" charset="0"/>
              </a:rPr>
              <a:t>November</a:t>
            </a:r>
            <a:r>
              <a:rPr lang="ro-RO" sz="4800" b="1" dirty="0">
                <a:cs typeface="Arial" panose="020B0604020202020204" pitchFamily="34" charset="0"/>
              </a:rPr>
              <a:t> 2026, Bacău, Romania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9BDB73EB-BEC7-6446-C50A-6C9B009BF424}"/>
              </a:ext>
            </a:extLst>
          </p:cNvPr>
          <p:cNvGrpSpPr/>
          <p:nvPr/>
        </p:nvGrpSpPr>
        <p:grpSpPr>
          <a:xfrm>
            <a:off x="432248" y="19629784"/>
            <a:ext cx="11809312" cy="1534249"/>
            <a:chOff x="8769280" y="31051952"/>
            <a:chExt cx="19781800" cy="2570023"/>
          </a:xfrm>
        </p:grpSpPr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002836" y="31183594"/>
              <a:ext cx="1861024" cy="2438381"/>
            </a:xfrm>
            <a:prstGeom prst="rect">
              <a:avLst/>
            </a:prstGeom>
          </p:spPr>
        </p:pic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100007" y="31111294"/>
              <a:ext cx="2451073" cy="2438381"/>
            </a:xfrm>
            <a:prstGeom prst="rect">
              <a:avLst/>
            </a:prstGeom>
          </p:spPr>
        </p:pic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769280" y="31088217"/>
              <a:ext cx="4739287" cy="2438381"/>
            </a:xfrm>
            <a:prstGeom prst="rect">
              <a:avLst/>
            </a:prstGeom>
          </p:spPr>
        </p:pic>
        <p:pic>
          <p:nvPicPr>
            <p:cNvPr id="28" name="Picture 27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442567" y="31051952"/>
              <a:ext cx="2438381" cy="2438381"/>
            </a:xfrm>
            <a:prstGeom prst="rect">
              <a:avLst/>
            </a:prstGeom>
          </p:spPr>
        </p:pic>
        <p:pic>
          <p:nvPicPr>
            <p:cNvPr id="29" name="Picture 28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377767" y="31097645"/>
              <a:ext cx="2819047" cy="2438381"/>
            </a:xfrm>
            <a:prstGeom prst="rect">
              <a:avLst/>
            </a:prstGeom>
          </p:spPr>
        </p:pic>
        <p:pic>
          <p:nvPicPr>
            <p:cNvPr id="30" name="Picture 29"/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194056" y="31183612"/>
              <a:ext cx="2385666" cy="2385666"/>
            </a:xfrm>
            <a:prstGeom prst="rect">
              <a:avLst/>
            </a:prstGeom>
          </p:spPr>
        </p:pic>
        <p:pic>
          <p:nvPicPr>
            <p:cNvPr id="31" name="Picture 30"/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924240" y="31088217"/>
              <a:ext cx="2438381" cy="2438381"/>
            </a:xfrm>
            <a:prstGeom prst="rect">
              <a:avLst/>
            </a:prstGeom>
          </p:spPr>
        </p:pic>
      </p:grpSp>
      <p:pic>
        <p:nvPicPr>
          <p:cNvPr id="6" name="Imagine 5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822411" cy="272100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CEE3797-583A-8EFC-FBB5-F1250C535970}"/>
              </a:ext>
            </a:extLst>
          </p:cNvPr>
          <p:cNvSpPr txBox="1"/>
          <p:nvPr/>
        </p:nvSpPr>
        <p:spPr>
          <a:xfrm>
            <a:off x="10081851" y="6873268"/>
            <a:ext cx="11233248" cy="2739211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b="1" dirty="0"/>
              <a:t>Results</a:t>
            </a:r>
          </a:p>
          <a:p>
            <a:pPr algn="just"/>
            <a:r>
              <a:rPr lang="en-US" sz="2000" dirty="0"/>
              <a:t>Your text here …………………………………………………………………………………………………………………………………………….</a:t>
            </a:r>
          </a:p>
          <a:p>
            <a:pPr algn="just"/>
            <a:r>
              <a:rPr lang="en-US" sz="2000" dirty="0"/>
              <a:t>…………………………………………………………………………………………………………………………………………………………………..</a:t>
            </a:r>
          </a:p>
          <a:p>
            <a:pPr algn="just"/>
            <a:r>
              <a:rPr lang="en-US" sz="2000" dirty="0"/>
              <a:t>…………………………………………………………………………………………………………………………………………………………………..</a:t>
            </a:r>
          </a:p>
          <a:p>
            <a:pPr algn="just"/>
            <a:r>
              <a:rPr lang="en-US" sz="2000" dirty="0"/>
              <a:t>…………………………………………………………………………………………………………………………………………………………………..</a:t>
            </a:r>
          </a:p>
          <a:p>
            <a:pPr algn="just"/>
            <a:r>
              <a:rPr lang="en-US" sz="2000" dirty="0"/>
              <a:t>…………………………………………………………………………………………………………………………………………………………………..</a:t>
            </a:r>
          </a:p>
          <a:p>
            <a:pPr algn="just"/>
            <a:r>
              <a:rPr lang="en-US" sz="2000" dirty="0"/>
              <a:t>…………………………………………………………………………………………………………………………………………………………………..</a:t>
            </a:r>
          </a:p>
          <a:p>
            <a:pPr algn="just"/>
            <a:endParaRPr lang="en-US" sz="2000" dirty="0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5E506B1-E1B1-F2FB-9CC5-07EF6C8B9CE0}"/>
              </a:ext>
            </a:extLst>
          </p:cNvPr>
          <p:cNvCxnSpPr/>
          <p:nvPr/>
        </p:nvCxnSpPr>
        <p:spPr>
          <a:xfrm>
            <a:off x="432248" y="19046328"/>
            <a:ext cx="366520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F68B201F-B95A-8DEC-F558-55A566520EDB}"/>
              </a:ext>
            </a:extLst>
          </p:cNvPr>
          <p:cNvSpPr txBox="1"/>
          <p:nvPr/>
        </p:nvSpPr>
        <p:spPr>
          <a:xfrm>
            <a:off x="17421674" y="12488094"/>
            <a:ext cx="11233248" cy="2246769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2000" dirty="0"/>
              <a:t>Your text here …………………………………………………………………………………………</a:t>
            </a:r>
          </a:p>
          <a:p>
            <a:pPr algn="just"/>
            <a:r>
              <a:rPr lang="en-US" sz="2000" dirty="0"/>
              <a:t>……………………………………………………………………………………………………………….</a:t>
            </a:r>
          </a:p>
          <a:p>
            <a:pPr algn="just"/>
            <a:r>
              <a:rPr lang="en-US" sz="2000" dirty="0"/>
              <a:t>……………………………………………………………………………………………………………….</a:t>
            </a:r>
          </a:p>
          <a:p>
            <a:pPr algn="just"/>
            <a:r>
              <a:rPr lang="en-US" sz="2000" dirty="0"/>
              <a:t>……………………………………………………………………………………………………………….</a:t>
            </a:r>
          </a:p>
          <a:p>
            <a:pPr algn="just"/>
            <a:r>
              <a:rPr lang="en-US" sz="2000" dirty="0"/>
              <a:t>……………………………………………………………………………………………………………….</a:t>
            </a:r>
          </a:p>
          <a:p>
            <a:pPr algn="just"/>
            <a:r>
              <a:rPr lang="en-US" sz="2000" dirty="0"/>
              <a:t>……………………………………………………………………………………………………………….</a:t>
            </a:r>
          </a:p>
          <a:p>
            <a:pPr algn="just"/>
            <a:endParaRPr lang="en-US" sz="2000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77E1938-95BF-D8F6-6981-70BA2750ECC0}"/>
              </a:ext>
            </a:extLst>
          </p:cNvPr>
          <p:cNvSpPr/>
          <p:nvPr/>
        </p:nvSpPr>
        <p:spPr>
          <a:xfrm>
            <a:off x="504256" y="6476114"/>
            <a:ext cx="8601493" cy="12273878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>
                <a:solidFill>
                  <a:schemeClr val="tx1"/>
                </a:solidFill>
              </a:rPr>
              <a:t>Introduction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Your text here …………………………………………………………………………………………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……………………………………………………………………………………………………………….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……………………………………………………………………………………………………………….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……………………………………………………………………………………………………………….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……………………………………………………………………………………………………………….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……………………………………………………………………………………………………………….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………………………………………………………………………………………………………………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………………………………………………………………………………………………………………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………………………………………………………………………………………………………………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………………………………………………………………………………………………………………</a:t>
            </a:r>
          </a:p>
          <a:p>
            <a:pPr algn="just"/>
            <a:endParaRPr lang="en-US" sz="2000" dirty="0">
              <a:solidFill>
                <a:schemeClr val="tx1"/>
              </a:solidFill>
            </a:endParaRPr>
          </a:p>
          <a:p>
            <a:pPr algn="just"/>
            <a:endParaRPr lang="en-US" sz="2000" dirty="0">
              <a:solidFill>
                <a:schemeClr val="tx1"/>
              </a:solidFill>
            </a:endParaRPr>
          </a:p>
          <a:p>
            <a:r>
              <a:rPr lang="en-US" sz="2000" b="1" dirty="0">
                <a:solidFill>
                  <a:schemeClr val="tx1"/>
                </a:solidFill>
              </a:rPr>
              <a:t>Methods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Your text here …………………………………………………………………………………………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……………………………………………………………………………………………………………….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……………………………………………………………………………………………………………….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……………………………………………………………………………………………………………….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……………………………………………………………………………………………………………….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………………………………………………………………………………………………………………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………………………………………………………………………………………………………………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………………………………………………………………………………………………………………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………………………………………………………………………………………………………………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………………………………………………………………………………………………………………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………………………………………………………………………………………………………………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………………………………………………………………………………………………………………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………………………………………………………………………………………………………………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………………………………………………………………………………………………………………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………………………………………………………………………………………………………………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……………………………………………………………………………………………………………….</a:t>
            </a:r>
          </a:p>
          <a:p>
            <a:pPr algn="ctr"/>
            <a:endParaRPr lang="ro-RO" sz="2000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E06DA30-30EB-55AC-C789-D8DF708C66BC}"/>
              </a:ext>
            </a:extLst>
          </p:cNvPr>
          <p:cNvSpPr/>
          <p:nvPr/>
        </p:nvSpPr>
        <p:spPr>
          <a:xfrm>
            <a:off x="29655298" y="6508273"/>
            <a:ext cx="7775517" cy="12273878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>
                <a:solidFill>
                  <a:schemeClr val="tx1"/>
                </a:solidFill>
              </a:rPr>
              <a:t>Discussions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Your text here …………………………………………………………………………………………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……………………………………………………………………………………………………………….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……………………………………………………………………………………………………………….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……………………………………………………………………………………………………………….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……………………………………………………………………………………………………………….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……………………………………………………………………………………………………………….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………………………………………………………………………………………………………………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………………………………………………………………………………………………………………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………………………………………………………………………………………………………………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………………………………………………………………………………………………………………</a:t>
            </a:r>
          </a:p>
          <a:p>
            <a:pPr algn="just"/>
            <a:endParaRPr lang="en-US" sz="2000" dirty="0">
              <a:solidFill>
                <a:schemeClr val="tx1"/>
              </a:solidFill>
            </a:endParaRPr>
          </a:p>
          <a:p>
            <a:pPr algn="just"/>
            <a:endParaRPr lang="en-US" sz="2000" dirty="0">
              <a:solidFill>
                <a:schemeClr val="tx1"/>
              </a:solidFill>
            </a:endParaRPr>
          </a:p>
          <a:p>
            <a:r>
              <a:rPr lang="en-US" sz="2000" b="1" dirty="0">
                <a:solidFill>
                  <a:schemeClr val="tx1"/>
                </a:solidFill>
              </a:rPr>
              <a:t>Conclusion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Your text here …………………………………………………………………………………………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……………………………………………………………………………………………………………….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……………………………………………………………………………………………………………….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……………………………………………………………………………………………………………….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……………………………………………………………………………………………………………….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………………………………………………………………………………………………………………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………………………………………………………………………………………………………………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………………………………………………………………………………………………………………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………………………………………………………………………………………………………………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………………………………………………………………………………………………………………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………………………………………………………………………………………………………………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………………………………………………………………………………………………………………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………………………………………………………………………………………………………………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………………………………………………………………………………………………………………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………………………………………………………………………………………………………………</a:t>
            </a: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……………………………………………………………………………………………………………….</a:t>
            </a:r>
          </a:p>
          <a:p>
            <a:pPr algn="ctr"/>
            <a:endParaRPr lang="ro-RO" sz="2000" dirty="0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404B52D-31CA-986B-56AE-27FC984C2601}"/>
              </a:ext>
            </a:extLst>
          </p:cNvPr>
          <p:cNvCxnSpPr/>
          <p:nvPr/>
        </p:nvCxnSpPr>
        <p:spPr>
          <a:xfrm>
            <a:off x="818389" y="2424670"/>
            <a:ext cx="366520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9912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2460</TotalTime>
  <Words>135</Words>
  <Application>Microsoft Office PowerPoint</Application>
  <PresentationFormat>Custom</PresentationFormat>
  <Paragraphs>82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Mira</dc:creator>
  <cp:lastModifiedBy>Marcel Olatuc</cp:lastModifiedBy>
  <cp:revision>19</cp:revision>
  <dcterms:created xsi:type="dcterms:W3CDTF">2013-02-11T11:53:56Z</dcterms:created>
  <dcterms:modified xsi:type="dcterms:W3CDTF">2026-03-31T11:42:09Z</dcterms:modified>
</cp:coreProperties>
</file>